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1" r:id="rId2"/>
    <p:sldId id="267" r:id="rId3"/>
    <p:sldId id="268" r:id="rId4"/>
    <p:sldId id="262" r:id="rId5"/>
    <p:sldId id="263" r:id="rId6"/>
    <p:sldId id="264" r:id="rId7"/>
    <p:sldId id="265" r:id="rId8"/>
    <p:sldId id="269" r:id="rId9"/>
    <p:sldId id="270" r:id="rId10"/>
    <p:sldId id="261" r:id="rId11"/>
    <p:sldId id="257" r:id="rId12"/>
    <p:sldId id="260" r:id="rId13"/>
    <p:sldId id="259" r:id="rId14"/>
    <p:sldId id="258" r:id="rId15"/>
    <p:sldId id="266" r:id="rId16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D09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10" d="100"/>
          <a:sy n="110" d="100"/>
        </p:scale>
        <p:origin x="-1644" y="-7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54.wmf"/><Relationship Id="rId2" Type="http://schemas.openxmlformats.org/officeDocument/2006/relationships/image" Target="../media/image53.wmf"/><Relationship Id="rId1" Type="http://schemas.openxmlformats.org/officeDocument/2006/relationships/image" Target="../media/image52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786E2-0C08-4F74-B512-65B8C0FC3155}" type="datetimeFigureOut">
              <a:rPr lang="ko-KR" altLang="en-US" smtClean="0"/>
              <a:t>2018-06-10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413F1-217D-4FEA-80FF-49EAB7BFA6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98133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786E2-0C08-4F74-B512-65B8C0FC3155}" type="datetimeFigureOut">
              <a:rPr lang="ko-KR" altLang="en-US" smtClean="0"/>
              <a:t>2018-06-10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413F1-217D-4FEA-80FF-49EAB7BFA6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3142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786E2-0C08-4F74-B512-65B8C0FC3155}" type="datetimeFigureOut">
              <a:rPr lang="ko-KR" altLang="en-US" smtClean="0"/>
              <a:t>2018-06-10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413F1-217D-4FEA-80FF-49EAB7BFA6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95988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786E2-0C08-4F74-B512-65B8C0FC3155}" type="datetimeFigureOut">
              <a:rPr lang="ko-KR" altLang="en-US" smtClean="0"/>
              <a:t>2018-06-10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413F1-217D-4FEA-80FF-49EAB7BFA6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25735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786E2-0C08-4F74-B512-65B8C0FC3155}" type="datetimeFigureOut">
              <a:rPr lang="ko-KR" altLang="en-US" smtClean="0"/>
              <a:t>2018-06-10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413F1-217D-4FEA-80FF-49EAB7BFA6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77542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786E2-0C08-4F74-B512-65B8C0FC3155}" type="datetimeFigureOut">
              <a:rPr lang="ko-KR" altLang="en-US" smtClean="0"/>
              <a:t>2018-06-10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413F1-217D-4FEA-80FF-49EAB7BFA6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12472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786E2-0C08-4F74-B512-65B8C0FC3155}" type="datetimeFigureOut">
              <a:rPr lang="ko-KR" altLang="en-US" smtClean="0"/>
              <a:t>2018-06-10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413F1-217D-4FEA-80FF-49EAB7BFA6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43838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786E2-0C08-4F74-B512-65B8C0FC3155}" type="datetimeFigureOut">
              <a:rPr lang="ko-KR" altLang="en-US" smtClean="0"/>
              <a:t>2018-06-10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413F1-217D-4FEA-80FF-49EAB7BFA6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53602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786E2-0C08-4F74-B512-65B8C0FC3155}" type="datetimeFigureOut">
              <a:rPr lang="ko-KR" altLang="en-US" smtClean="0"/>
              <a:t>2018-06-10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413F1-217D-4FEA-80FF-49EAB7BFA6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35544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786E2-0C08-4F74-B512-65B8C0FC3155}" type="datetimeFigureOut">
              <a:rPr lang="ko-KR" altLang="en-US" smtClean="0"/>
              <a:t>2018-06-10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413F1-217D-4FEA-80FF-49EAB7BFA6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20054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786E2-0C08-4F74-B512-65B8C0FC3155}" type="datetimeFigureOut">
              <a:rPr lang="ko-KR" altLang="en-US" smtClean="0"/>
              <a:t>2018-06-10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413F1-217D-4FEA-80FF-49EAB7BFA6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1947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09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C786E2-0C08-4F74-B512-65B8C0FC3155}" type="datetimeFigureOut">
              <a:rPr lang="ko-KR" altLang="en-US" smtClean="0"/>
              <a:t>2018-06-10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8413F1-217D-4FEA-80FF-49EAB7BFA6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37440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wmf"/><Relationship Id="rId3" Type="http://schemas.openxmlformats.org/officeDocument/2006/relationships/image" Target="../media/image55.png"/><Relationship Id="rId7" Type="http://schemas.openxmlformats.org/officeDocument/2006/relationships/oleObject" Target="../embeddings/oleObject2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52.wmf"/><Relationship Id="rId5" Type="http://schemas.openxmlformats.org/officeDocument/2006/relationships/oleObject" Target="../embeddings/oleObject1.bin"/><Relationship Id="rId10" Type="http://schemas.openxmlformats.org/officeDocument/2006/relationships/image" Target="../media/image54.wmf"/><Relationship Id="rId4" Type="http://schemas.openxmlformats.org/officeDocument/2006/relationships/image" Target="../media/image56.png"/><Relationship Id="rId9" Type="http://schemas.openxmlformats.org/officeDocument/2006/relationships/oleObject" Target="../embeddings/oleObject3.bin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운영체제 </a:t>
            </a:r>
            <a:r>
              <a:rPr lang="en-US" altLang="ko-KR" dirty="0" smtClean="0">
                <a:solidFill>
                  <a:schemeClr val="bg1"/>
                </a:solidFill>
              </a:rPr>
              <a:t>Term</a:t>
            </a:r>
            <a:r>
              <a:rPr lang="ko-KR" altLang="en-US" dirty="0" smtClean="0">
                <a:solidFill>
                  <a:schemeClr val="bg1"/>
                </a:solidFill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</a:rPr>
              <a:t>Project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454887" y="1628800"/>
            <a:ext cx="20906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mtClean="0">
                <a:solidFill>
                  <a:schemeClr val="bg1"/>
                </a:solidFill>
              </a:rPr>
              <a:t>2</a:t>
            </a:r>
            <a:r>
              <a:rPr lang="ko-KR" altLang="en-US" dirty="0">
                <a:solidFill>
                  <a:schemeClr val="bg1"/>
                </a:solidFill>
              </a:rPr>
              <a:t>팀</a:t>
            </a:r>
            <a:r>
              <a:rPr lang="ko-KR" altLang="en-US" dirty="0" smtClean="0">
                <a:solidFill>
                  <a:schemeClr val="bg1"/>
                </a:solidFill>
              </a:rPr>
              <a:t> </a:t>
            </a:r>
            <a:r>
              <a:rPr lang="ko-KR" altLang="en-US" dirty="0" smtClean="0">
                <a:solidFill>
                  <a:schemeClr val="bg1"/>
                </a:solidFill>
              </a:rPr>
              <a:t>심지섭 </a:t>
            </a:r>
            <a:r>
              <a:rPr lang="ko-KR" altLang="en-US" dirty="0" err="1" smtClean="0">
                <a:solidFill>
                  <a:schemeClr val="bg1"/>
                </a:solidFill>
              </a:rPr>
              <a:t>차해운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22318" y="4389204"/>
            <a:ext cx="59766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ko-KR" altLang="en-US" dirty="0" smtClean="0">
                <a:solidFill>
                  <a:schemeClr val="bg1"/>
                </a:solidFill>
              </a:rPr>
              <a:t>시스템 콜 실행준비</a:t>
            </a:r>
            <a:endParaRPr lang="en-US" altLang="ko-KR" dirty="0" smtClean="0">
              <a:solidFill>
                <a:schemeClr val="bg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 dirty="0" err="1" smtClean="0">
                <a:solidFill>
                  <a:schemeClr val="bg1"/>
                </a:solidFill>
              </a:rPr>
              <a:t>리눅스</a:t>
            </a:r>
            <a:r>
              <a:rPr lang="ko-KR" altLang="en-US" dirty="0" smtClean="0">
                <a:solidFill>
                  <a:schemeClr val="bg1"/>
                </a:solidFill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</a:rPr>
              <a:t>C</a:t>
            </a:r>
            <a:r>
              <a:rPr lang="ko-KR" altLang="en-US" dirty="0" smtClean="0">
                <a:solidFill>
                  <a:schemeClr val="bg1"/>
                </a:solidFill>
              </a:rPr>
              <a:t>코드 실습 </a:t>
            </a:r>
            <a:r>
              <a:rPr lang="en-US" altLang="ko-KR" dirty="0" smtClean="0">
                <a:solidFill>
                  <a:schemeClr val="bg1"/>
                </a:solidFill>
              </a:rPr>
              <a:t>1,2,3,4</a:t>
            </a:r>
          </a:p>
          <a:p>
            <a:pPr marL="342900" indent="-342900">
              <a:buFont typeface="+mj-lt"/>
              <a:buAutoNum type="arabicPeriod"/>
            </a:pPr>
            <a:r>
              <a:rPr lang="ko-KR" altLang="en-US" dirty="0" smtClean="0">
                <a:solidFill>
                  <a:schemeClr val="bg1"/>
                </a:solidFill>
              </a:rPr>
              <a:t>윈도우 </a:t>
            </a:r>
            <a:r>
              <a:rPr lang="en-US" altLang="ko-KR" dirty="0" smtClean="0">
                <a:solidFill>
                  <a:schemeClr val="bg1"/>
                </a:solidFill>
              </a:rPr>
              <a:t>C</a:t>
            </a:r>
            <a:r>
              <a:rPr lang="ko-KR" altLang="en-US" dirty="0" smtClean="0">
                <a:solidFill>
                  <a:schemeClr val="bg1"/>
                </a:solidFill>
              </a:rPr>
              <a:t>코드를 </a:t>
            </a:r>
            <a:r>
              <a:rPr lang="ko-KR" altLang="en-US" dirty="0" err="1" smtClean="0">
                <a:solidFill>
                  <a:schemeClr val="bg1"/>
                </a:solidFill>
              </a:rPr>
              <a:t>우분투</a:t>
            </a:r>
            <a:r>
              <a:rPr lang="ko-KR" altLang="en-US" dirty="0" smtClean="0">
                <a:solidFill>
                  <a:schemeClr val="bg1"/>
                </a:solidFill>
              </a:rPr>
              <a:t> 환경에서 실행</a:t>
            </a:r>
            <a:endParaRPr lang="en-US" altLang="ko-KR" dirty="0" smtClean="0">
              <a:solidFill>
                <a:schemeClr val="bg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 dirty="0" smtClean="0">
                <a:solidFill>
                  <a:schemeClr val="bg1"/>
                </a:solidFill>
              </a:rPr>
              <a:t>제공된 </a:t>
            </a:r>
            <a:r>
              <a:rPr lang="en-US" altLang="ko-KR" dirty="0" smtClean="0">
                <a:solidFill>
                  <a:schemeClr val="bg1"/>
                </a:solidFill>
              </a:rPr>
              <a:t>JAVA</a:t>
            </a:r>
            <a:r>
              <a:rPr lang="ko-KR" altLang="en-US" dirty="0" smtClean="0">
                <a:solidFill>
                  <a:schemeClr val="bg1"/>
                </a:solidFill>
              </a:rPr>
              <a:t>코드를 </a:t>
            </a:r>
            <a:r>
              <a:rPr lang="ko-KR" altLang="en-US" dirty="0" err="1" smtClean="0">
                <a:solidFill>
                  <a:schemeClr val="bg1"/>
                </a:solidFill>
              </a:rPr>
              <a:t>우분투</a:t>
            </a:r>
            <a:r>
              <a:rPr lang="ko-KR" altLang="en-US" dirty="0" smtClean="0">
                <a:solidFill>
                  <a:schemeClr val="bg1"/>
                </a:solidFill>
              </a:rPr>
              <a:t> 환경에서 실행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522318" y="3885148"/>
            <a:ext cx="646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목차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30154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hanmi\Desktop\스샷\스샷\실습3_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620688"/>
            <a:ext cx="3771900" cy="2952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hanmi\Desktop\스샷\스샷\실습3_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677" y="3717032"/>
            <a:ext cx="3777751" cy="2843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667923" y="111012"/>
            <a:ext cx="36997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실습 </a:t>
            </a:r>
            <a:r>
              <a:rPr lang="en-US" altLang="ko-KR" dirty="0">
                <a:solidFill>
                  <a:schemeClr val="bg1"/>
                </a:solidFill>
              </a:rPr>
              <a:t>4-3 Module Load &amp; Unload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283968" y="611648"/>
            <a:ext cx="2194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모듈 소스코드 작성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355976" y="1012086"/>
            <a:ext cx="472430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>
                <a:solidFill>
                  <a:schemeClr val="bg1"/>
                </a:solidFill>
              </a:rPr>
              <a:t>Hellomodule.c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ko-KR" altLang="en-US" sz="1200" dirty="0">
                <a:solidFill>
                  <a:schemeClr val="bg1"/>
                </a:solidFill>
              </a:rPr>
              <a:t>코드 작성입니다</a:t>
            </a:r>
            <a:r>
              <a:rPr lang="en-US" altLang="ko-KR" sz="1200" dirty="0">
                <a:solidFill>
                  <a:schemeClr val="bg1"/>
                </a:solidFill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</a:endParaRPr>
          </a:p>
          <a:p>
            <a:r>
              <a:rPr lang="en-US" altLang="ko-KR" sz="1200" dirty="0" err="1">
                <a:solidFill>
                  <a:schemeClr val="bg1"/>
                </a:solidFill>
              </a:rPr>
              <a:t>init_module</a:t>
            </a:r>
            <a:r>
              <a:rPr lang="en-US" altLang="ko-KR" sz="1200" dirty="0">
                <a:solidFill>
                  <a:schemeClr val="bg1"/>
                </a:solidFill>
              </a:rPr>
              <a:t>() </a:t>
            </a:r>
            <a:r>
              <a:rPr lang="ko-KR" altLang="en-US" sz="1200" dirty="0">
                <a:solidFill>
                  <a:schemeClr val="bg1"/>
                </a:solidFill>
              </a:rPr>
              <a:t>함수와 </a:t>
            </a:r>
            <a:r>
              <a:rPr lang="en-US" altLang="ko-KR" sz="1200" dirty="0" err="1">
                <a:solidFill>
                  <a:schemeClr val="bg1"/>
                </a:solidFill>
              </a:rPr>
              <a:t>cleanup_module</a:t>
            </a:r>
            <a:r>
              <a:rPr lang="en-US" altLang="ko-KR" sz="1200" dirty="0">
                <a:solidFill>
                  <a:schemeClr val="bg1"/>
                </a:solidFill>
              </a:rPr>
              <a:t>() </a:t>
            </a:r>
            <a:r>
              <a:rPr lang="ko-KR" altLang="en-US" sz="1200" dirty="0">
                <a:solidFill>
                  <a:schemeClr val="bg1"/>
                </a:solidFill>
              </a:rPr>
              <a:t>함수를 이용하여</a:t>
            </a:r>
            <a:endParaRPr lang="en-US" altLang="ko-KR" sz="1200" dirty="0">
              <a:solidFill>
                <a:schemeClr val="bg1"/>
              </a:solidFill>
            </a:endParaRPr>
          </a:p>
          <a:p>
            <a:r>
              <a:rPr lang="ko-KR" altLang="en-US" sz="1200" dirty="0">
                <a:solidFill>
                  <a:schemeClr val="bg1"/>
                </a:solidFill>
              </a:rPr>
              <a:t>모듈을 로드하고 </a:t>
            </a:r>
            <a:r>
              <a:rPr lang="ko-KR" altLang="en-US" sz="1200" dirty="0" err="1">
                <a:solidFill>
                  <a:schemeClr val="bg1"/>
                </a:solidFill>
              </a:rPr>
              <a:t>언로드</a:t>
            </a:r>
            <a:r>
              <a:rPr lang="ko-KR" altLang="en-US" sz="1200" dirty="0">
                <a:solidFill>
                  <a:schemeClr val="bg1"/>
                </a:solidFill>
              </a:rPr>
              <a:t> 할 수 있는 소스코드입니다</a:t>
            </a:r>
            <a:r>
              <a:rPr lang="en-US" altLang="ko-KR" sz="1200" dirty="0">
                <a:solidFill>
                  <a:schemeClr val="bg1"/>
                </a:solidFill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</a:endParaRPr>
          </a:p>
          <a:p>
            <a:r>
              <a:rPr lang="ko-KR" altLang="en-US" sz="1200" dirty="0">
                <a:solidFill>
                  <a:schemeClr val="bg1"/>
                </a:solidFill>
              </a:rPr>
              <a:t>모듈을 </a:t>
            </a:r>
            <a:r>
              <a:rPr lang="ko-KR" altLang="en-US" sz="1200" dirty="0" err="1">
                <a:solidFill>
                  <a:schemeClr val="bg1"/>
                </a:solidFill>
              </a:rPr>
              <a:t>로드했을</a:t>
            </a:r>
            <a:r>
              <a:rPr lang="ko-KR" altLang="en-US" sz="1200" dirty="0">
                <a:solidFill>
                  <a:schemeClr val="bg1"/>
                </a:solidFill>
              </a:rPr>
              <a:t> 때에 </a:t>
            </a:r>
            <a:r>
              <a:rPr lang="en-US" altLang="ko-KR" sz="1200" dirty="0">
                <a:solidFill>
                  <a:schemeClr val="bg1"/>
                </a:solidFill>
              </a:rPr>
              <a:t>“Module </a:t>
            </a:r>
            <a:r>
              <a:rPr lang="en-US" altLang="ko-KR" sz="1200" dirty="0" err="1">
                <a:solidFill>
                  <a:schemeClr val="bg1"/>
                </a:solidFill>
              </a:rPr>
              <a:t>init</a:t>
            </a:r>
            <a:r>
              <a:rPr lang="en-US" altLang="ko-KR" sz="1200" dirty="0">
                <a:solidFill>
                  <a:schemeClr val="bg1"/>
                </a:solidFill>
              </a:rPr>
              <a:t>”</a:t>
            </a:r>
            <a:r>
              <a:rPr lang="ko-KR" altLang="en-US" sz="1200" dirty="0">
                <a:solidFill>
                  <a:schemeClr val="bg1"/>
                </a:solidFill>
              </a:rPr>
              <a:t>과 </a:t>
            </a:r>
            <a:r>
              <a:rPr lang="en-US" altLang="ko-KR" sz="1200" dirty="0">
                <a:solidFill>
                  <a:schemeClr val="bg1"/>
                </a:solidFill>
              </a:rPr>
              <a:t>“Hello Linux Module!”</a:t>
            </a:r>
          </a:p>
          <a:p>
            <a:r>
              <a:rPr lang="ko-KR" altLang="en-US" sz="1200" dirty="0">
                <a:solidFill>
                  <a:schemeClr val="bg1"/>
                </a:solidFill>
              </a:rPr>
              <a:t>두 문장이 출력될 것입니다</a:t>
            </a:r>
            <a:r>
              <a:rPr lang="en-US" altLang="ko-KR" sz="1200" dirty="0">
                <a:solidFill>
                  <a:schemeClr val="bg1"/>
                </a:solidFill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</a:endParaRPr>
          </a:p>
          <a:p>
            <a:r>
              <a:rPr lang="ko-KR" altLang="en-US" sz="1200" dirty="0">
                <a:solidFill>
                  <a:schemeClr val="bg1"/>
                </a:solidFill>
              </a:rPr>
              <a:t>모듈을 </a:t>
            </a:r>
            <a:r>
              <a:rPr lang="ko-KR" altLang="en-US" sz="1200" dirty="0" err="1">
                <a:solidFill>
                  <a:schemeClr val="bg1"/>
                </a:solidFill>
              </a:rPr>
              <a:t>언로드했을</a:t>
            </a:r>
            <a:r>
              <a:rPr lang="ko-KR" altLang="en-US" sz="1200" dirty="0">
                <a:solidFill>
                  <a:schemeClr val="bg1"/>
                </a:solidFill>
              </a:rPr>
              <a:t> 때에 </a:t>
            </a:r>
            <a:r>
              <a:rPr lang="en-US" altLang="ko-KR" sz="1200" dirty="0">
                <a:solidFill>
                  <a:schemeClr val="bg1"/>
                </a:solidFill>
              </a:rPr>
              <a:t>“Module Cleaned up” </a:t>
            </a:r>
            <a:r>
              <a:rPr lang="ko-KR" altLang="en-US" sz="1200" dirty="0">
                <a:solidFill>
                  <a:schemeClr val="bg1"/>
                </a:solidFill>
              </a:rPr>
              <a:t>문장이 출력됩니다</a:t>
            </a:r>
            <a:r>
              <a:rPr lang="en-US" altLang="ko-KR" sz="1200" dirty="0">
                <a:solidFill>
                  <a:schemeClr val="bg1"/>
                </a:solidFill>
              </a:rPr>
              <a:t>.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283967" y="3758441"/>
            <a:ext cx="2425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모듈 컴파일코드 작성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286965" y="4158879"/>
            <a:ext cx="494545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</a:rPr>
              <a:t>작성한 모듈을 </a:t>
            </a:r>
            <a:r>
              <a:rPr lang="ko-KR" altLang="en-US" sz="1200" dirty="0" err="1">
                <a:solidFill>
                  <a:schemeClr val="bg1"/>
                </a:solidFill>
              </a:rPr>
              <a:t>컴파일하는</a:t>
            </a:r>
            <a:r>
              <a:rPr lang="ko-KR" altLang="en-US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</a:rPr>
              <a:t>Makefile</a:t>
            </a:r>
            <a:r>
              <a:rPr lang="ko-KR" altLang="en-US" sz="1200" dirty="0">
                <a:solidFill>
                  <a:schemeClr val="bg1"/>
                </a:solidFill>
              </a:rPr>
              <a:t> 작성입니다</a:t>
            </a:r>
            <a:r>
              <a:rPr lang="en-US" altLang="ko-KR" sz="1200" dirty="0">
                <a:solidFill>
                  <a:schemeClr val="bg1"/>
                </a:solidFill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</a:endParaRPr>
          </a:p>
          <a:p>
            <a:r>
              <a:rPr lang="ko-KR" altLang="en-US" sz="1200" dirty="0">
                <a:solidFill>
                  <a:schemeClr val="bg1"/>
                </a:solidFill>
              </a:rPr>
              <a:t>교수님이 제공해주신 </a:t>
            </a:r>
            <a:r>
              <a:rPr lang="en-US" altLang="ko-KR" sz="1200" dirty="0" err="1">
                <a:solidFill>
                  <a:schemeClr val="bg1"/>
                </a:solidFill>
              </a:rPr>
              <a:t>Makefile</a:t>
            </a:r>
            <a:r>
              <a:rPr lang="ko-KR" altLang="en-US" sz="1200" dirty="0">
                <a:solidFill>
                  <a:schemeClr val="bg1"/>
                </a:solidFill>
              </a:rPr>
              <a:t>을 사용하면 컴파일 시 오류가</a:t>
            </a:r>
            <a:endParaRPr lang="en-US" altLang="ko-KR" sz="1200" dirty="0">
              <a:solidFill>
                <a:schemeClr val="bg1"/>
              </a:solidFill>
            </a:endParaRPr>
          </a:p>
          <a:p>
            <a:r>
              <a:rPr lang="ko-KR" altLang="en-US" sz="1200" dirty="0">
                <a:solidFill>
                  <a:schemeClr val="bg1"/>
                </a:solidFill>
              </a:rPr>
              <a:t>다소 발생해서 사용하고 있는 </a:t>
            </a:r>
            <a:r>
              <a:rPr lang="en-US" altLang="ko-KR" sz="1200" dirty="0">
                <a:solidFill>
                  <a:schemeClr val="bg1"/>
                </a:solidFill>
              </a:rPr>
              <a:t>Linux 4.16.9</a:t>
            </a:r>
            <a:r>
              <a:rPr lang="ko-KR" altLang="en-US" sz="1200" dirty="0">
                <a:solidFill>
                  <a:schemeClr val="bg1"/>
                </a:solidFill>
              </a:rPr>
              <a:t>에 맞는 컴파일 코드를</a:t>
            </a:r>
            <a:endParaRPr lang="en-US" altLang="ko-KR" sz="1200" dirty="0">
              <a:solidFill>
                <a:schemeClr val="bg1"/>
              </a:solidFill>
            </a:endParaRPr>
          </a:p>
          <a:p>
            <a:r>
              <a:rPr lang="ko-KR" altLang="en-US" sz="1200" dirty="0">
                <a:solidFill>
                  <a:schemeClr val="bg1"/>
                </a:solidFill>
              </a:rPr>
              <a:t>사용하였습니다</a:t>
            </a:r>
            <a:r>
              <a:rPr lang="en-US" altLang="ko-KR" sz="1200" dirty="0">
                <a:solidFill>
                  <a:schemeClr val="bg1"/>
                </a:solidFill>
              </a:rPr>
              <a:t>. </a:t>
            </a:r>
          </a:p>
          <a:p>
            <a:endParaRPr lang="en-US" altLang="ko-KR" sz="1200" dirty="0">
              <a:solidFill>
                <a:schemeClr val="bg1"/>
              </a:solidFill>
            </a:endParaRPr>
          </a:p>
          <a:p>
            <a:r>
              <a:rPr lang="en-US" altLang="ko-KR" sz="1200" dirty="0">
                <a:solidFill>
                  <a:schemeClr val="bg1"/>
                </a:solidFill>
              </a:rPr>
              <a:t>Make </a:t>
            </a:r>
            <a:r>
              <a:rPr lang="ko-KR" altLang="en-US" sz="1200" dirty="0">
                <a:solidFill>
                  <a:schemeClr val="bg1"/>
                </a:solidFill>
              </a:rPr>
              <a:t>명령어로 모듈을 </a:t>
            </a:r>
            <a:r>
              <a:rPr lang="ko-KR" altLang="en-US" sz="1200" dirty="0" err="1">
                <a:solidFill>
                  <a:schemeClr val="bg1"/>
                </a:solidFill>
              </a:rPr>
              <a:t>컴파일하면</a:t>
            </a:r>
            <a:r>
              <a:rPr lang="ko-KR" altLang="en-US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</a:rPr>
              <a:t>hellomodule.o</a:t>
            </a:r>
            <a:r>
              <a:rPr lang="ko-KR" altLang="en-US" sz="1200" dirty="0">
                <a:solidFill>
                  <a:schemeClr val="bg1"/>
                </a:solidFill>
              </a:rPr>
              <a:t>파일이 만들어지고</a:t>
            </a:r>
            <a:r>
              <a:rPr lang="en-US" altLang="ko-KR" sz="1200" dirty="0">
                <a:solidFill>
                  <a:schemeClr val="bg1"/>
                </a:solidFill>
              </a:rPr>
              <a:t>,</a:t>
            </a:r>
          </a:p>
          <a:p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ko-KR" altLang="en-US" sz="1200" dirty="0">
                <a:solidFill>
                  <a:schemeClr val="bg1"/>
                </a:solidFill>
              </a:rPr>
              <a:t>또한 </a:t>
            </a:r>
            <a:r>
              <a:rPr lang="en-US" altLang="ko-KR" sz="1200" dirty="0">
                <a:solidFill>
                  <a:schemeClr val="bg1"/>
                </a:solidFill>
              </a:rPr>
              <a:t>.mod, .</a:t>
            </a:r>
            <a:r>
              <a:rPr lang="en-US" altLang="ko-KR" sz="1200" dirty="0" err="1">
                <a:solidFill>
                  <a:schemeClr val="bg1"/>
                </a:solidFill>
              </a:rPr>
              <a:t>cmd</a:t>
            </a:r>
            <a:r>
              <a:rPr lang="en-US" altLang="ko-KR" sz="1200" dirty="0">
                <a:solidFill>
                  <a:schemeClr val="bg1"/>
                </a:solidFill>
              </a:rPr>
              <a:t>, .</a:t>
            </a:r>
            <a:r>
              <a:rPr lang="en-US" altLang="ko-KR" sz="1200" dirty="0" err="1">
                <a:solidFill>
                  <a:schemeClr val="bg1"/>
                </a:solidFill>
              </a:rPr>
              <a:t>ko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ko-KR" altLang="en-US" sz="1200" dirty="0">
                <a:solidFill>
                  <a:schemeClr val="bg1"/>
                </a:solidFill>
              </a:rPr>
              <a:t>파일도 함께 만들어집니다</a:t>
            </a:r>
            <a:r>
              <a:rPr lang="en-US" altLang="ko-KR" sz="1200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076492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hanmi\Desktop\스샷\스샷\실습3_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3" y="188641"/>
            <a:ext cx="4608512" cy="1790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hanmi\Desktop\스샷\스샷\실습3_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060848"/>
            <a:ext cx="4029075" cy="151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hanmi\Desktop\스샷\스샷\실습3_6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3" y="4407594"/>
            <a:ext cx="3752850" cy="2228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Users\hanmi\Desktop\스샷\스샷\실습3_7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1023" y="3717031"/>
            <a:ext cx="3267076" cy="1381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4933643" y="301298"/>
            <a:ext cx="26098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</a:rPr>
              <a:t>Makefile</a:t>
            </a:r>
            <a:r>
              <a:rPr lang="ko-KR" altLang="en-US" dirty="0">
                <a:solidFill>
                  <a:schemeClr val="bg1"/>
                </a:solidFill>
              </a:rPr>
              <a:t>로 컴파일 실행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933643" y="701736"/>
            <a:ext cx="41044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>
                <a:solidFill>
                  <a:schemeClr val="bg1"/>
                </a:solidFill>
              </a:rPr>
              <a:t>Makefile</a:t>
            </a:r>
            <a:r>
              <a:rPr lang="ko-KR" altLang="en-US" sz="1200" dirty="0">
                <a:solidFill>
                  <a:schemeClr val="bg1"/>
                </a:solidFill>
              </a:rPr>
              <a:t>을 이용하여 </a:t>
            </a:r>
            <a:r>
              <a:rPr lang="en-US" altLang="ko-KR" sz="1200" dirty="0">
                <a:solidFill>
                  <a:schemeClr val="bg1"/>
                </a:solidFill>
              </a:rPr>
              <a:t>make</a:t>
            </a:r>
            <a:r>
              <a:rPr lang="ko-KR" altLang="en-US" sz="1200" dirty="0">
                <a:solidFill>
                  <a:schemeClr val="bg1"/>
                </a:solidFill>
              </a:rPr>
              <a:t>명령어를 실행한 결과입니다</a:t>
            </a:r>
            <a:r>
              <a:rPr lang="en-US" altLang="ko-KR" sz="1200" dirty="0">
                <a:solidFill>
                  <a:schemeClr val="bg1"/>
                </a:solidFill>
              </a:rPr>
              <a:t>.</a:t>
            </a:r>
          </a:p>
          <a:p>
            <a:r>
              <a:rPr lang="ko-KR" altLang="en-US" sz="1200" dirty="0">
                <a:solidFill>
                  <a:schemeClr val="bg1"/>
                </a:solidFill>
              </a:rPr>
              <a:t>정상적으로 모듈이 컴파일 된 것이 확인됩니다</a:t>
            </a:r>
            <a:r>
              <a:rPr lang="en-US" altLang="ko-KR" sz="12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516728" y="2186814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모듈 적재하기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516727" y="2587252"/>
            <a:ext cx="46272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>
                <a:solidFill>
                  <a:schemeClr val="bg1"/>
                </a:solidFill>
              </a:rPr>
              <a:t>insmod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ko-KR" altLang="en-US" sz="1200" dirty="0">
                <a:solidFill>
                  <a:schemeClr val="bg1"/>
                </a:solidFill>
              </a:rPr>
              <a:t>명령어로 생성된 </a:t>
            </a:r>
            <a:r>
              <a:rPr lang="en-US" altLang="ko-KR" sz="1200" dirty="0" err="1">
                <a:solidFill>
                  <a:schemeClr val="bg1"/>
                </a:solidFill>
              </a:rPr>
              <a:t>hellomodule</a:t>
            </a:r>
            <a:r>
              <a:rPr lang="ko-KR" altLang="en-US" sz="1200" dirty="0">
                <a:solidFill>
                  <a:schemeClr val="bg1"/>
                </a:solidFill>
              </a:rPr>
              <a:t>의 오브젝트 파일을 </a:t>
            </a:r>
            <a:endParaRPr lang="en-US" altLang="ko-KR" sz="1200" dirty="0">
              <a:solidFill>
                <a:schemeClr val="bg1"/>
              </a:solidFill>
            </a:endParaRPr>
          </a:p>
          <a:p>
            <a:r>
              <a:rPr lang="ko-KR" altLang="en-US" sz="1200" dirty="0" err="1">
                <a:solidFill>
                  <a:schemeClr val="bg1"/>
                </a:solidFill>
              </a:rPr>
              <a:t>커널에</a:t>
            </a:r>
            <a:r>
              <a:rPr lang="ko-KR" altLang="en-US" sz="1200" dirty="0">
                <a:solidFill>
                  <a:schemeClr val="bg1"/>
                </a:solidFill>
              </a:rPr>
              <a:t> 로드</a:t>
            </a:r>
            <a:r>
              <a:rPr lang="en-US" altLang="ko-KR" sz="1200" dirty="0">
                <a:solidFill>
                  <a:schemeClr val="bg1"/>
                </a:solidFill>
              </a:rPr>
              <a:t>(</a:t>
            </a:r>
            <a:r>
              <a:rPr lang="ko-KR" altLang="en-US" sz="1200" dirty="0">
                <a:solidFill>
                  <a:schemeClr val="bg1"/>
                </a:solidFill>
              </a:rPr>
              <a:t>적재</a:t>
            </a:r>
            <a:r>
              <a:rPr lang="en-US" altLang="ko-KR" sz="1200" dirty="0">
                <a:solidFill>
                  <a:schemeClr val="bg1"/>
                </a:solidFill>
              </a:rPr>
              <a:t>)</a:t>
            </a:r>
            <a:r>
              <a:rPr lang="ko-KR" altLang="en-US" sz="1200" dirty="0">
                <a:solidFill>
                  <a:schemeClr val="bg1"/>
                </a:solidFill>
              </a:rPr>
              <a:t>하였습니다</a:t>
            </a:r>
            <a:r>
              <a:rPr lang="en-US" altLang="ko-KR" sz="1200" dirty="0">
                <a:solidFill>
                  <a:schemeClr val="bg1"/>
                </a:solidFill>
              </a:rPr>
              <a:t>. </a:t>
            </a:r>
            <a:r>
              <a:rPr lang="ko-KR" altLang="en-US" sz="1200" dirty="0">
                <a:solidFill>
                  <a:schemeClr val="bg1"/>
                </a:solidFill>
              </a:rPr>
              <a:t>정상적으로 적재된 것을 확인하기 위해 </a:t>
            </a:r>
            <a:r>
              <a:rPr lang="en-US" altLang="ko-KR" sz="1200" dirty="0" err="1">
                <a:solidFill>
                  <a:schemeClr val="bg1"/>
                </a:solidFill>
              </a:rPr>
              <a:t>ismod</a:t>
            </a:r>
            <a:r>
              <a:rPr lang="ko-KR" altLang="en-US" sz="1200" dirty="0">
                <a:solidFill>
                  <a:schemeClr val="bg1"/>
                </a:solidFill>
              </a:rPr>
              <a:t>명령어로 확인한 결과 </a:t>
            </a:r>
            <a:r>
              <a:rPr lang="en-US" altLang="ko-KR" sz="1200" dirty="0" err="1">
                <a:solidFill>
                  <a:schemeClr val="bg1"/>
                </a:solidFill>
              </a:rPr>
              <a:t>hellomodule</a:t>
            </a:r>
            <a:r>
              <a:rPr lang="ko-KR" altLang="en-US" sz="1200" dirty="0">
                <a:solidFill>
                  <a:schemeClr val="bg1"/>
                </a:solidFill>
              </a:rPr>
              <a:t>이 정상적재 된 것을 볼 수 있었습니다</a:t>
            </a:r>
            <a:r>
              <a:rPr lang="en-US" altLang="ko-KR" sz="12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000706" y="5152687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모듈 제거하기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000705" y="5553125"/>
            <a:ext cx="50373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>
                <a:solidFill>
                  <a:schemeClr val="bg1"/>
                </a:solidFill>
              </a:rPr>
              <a:t>rmmod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ko-KR" altLang="en-US" sz="1200" dirty="0">
                <a:solidFill>
                  <a:schemeClr val="bg1"/>
                </a:solidFill>
              </a:rPr>
              <a:t>명령어를 이용하여 </a:t>
            </a:r>
            <a:r>
              <a:rPr lang="en-US" altLang="ko-KR" sz="1200" dirty="0" err="1">
                <a:solidFill>
                  <a:schemeClr val="bg1"/>
                </a:solidFill>
              </a:rPr>
              <a:t>hellomodule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ko-KR" altLang="en-US" sz="1200" dirty="0">
                <a:solidFill>
                  <a:schemeClr val="bg1"/>
                </a:solidFill>
              </a:rPr>
              <a:t>모듈을 정상적으로 제거했습니다</a:t>
            </a:r>
            <a:r>
              <a:rPr lang="en-US" altLang="ko-KR" sz="1200" dirty="0">
                <a:solidFill>
                  <a:schemeClr val="bg1"/>
                </a:solidFill>
              </a:rPr>
              <a:t>. </a:t>
            </a:r>
            <a:r>
              <a:rPr lang="ko-KR" altLang="en-US" sz="1200" dirty="0">
                <a:solidFill>
                  <a:schemeClr val="bg1"/>
                </a:solidFill>
              </a:rPr>
              <a:t>모듈 제거 시 </a:t>
            </a:r>
            <a:r>
              <a:rPr lang="en-US" altLang="ko-KR" sz="1200" dirty="0">
                <a:solidFill>
                  <a:schemeClr val="bg1"/>
                </a:solidFill>
              </a:rPr>
              <a:t>“Module Cleaned up” </a:t>
            </a:r>
            <a:r>
              <a:rPr lang="ko-KR" altLang="en-US" sz="1200" dirty="0">
                <a:solidFill>
                  <a:schemeClr val="bg1"/>
                </a:solidFill>
              </a:rPr>
              <a:t>메시지가 정상출력 되었는지 </a:t>
            </a:r>
            <a:endParaRPr lang="en-US" altLang="ko-KR" sz="1200" dirty="0">
              <a:solidFill>
                <a:schemeClr val="bg1"/>
              </a:solidFill>
            </a:endParaRPr>
          </a:p>
          <a:p>
            <a:r>
              <a:rPr lang="ko-KR" altLang="en-US" sz="1200" dirty="0">
                <a:solidFill>
                  <a:schemeClr val="bg1"/>
                </a:solidFill>
              </a:rPr>
              <a:t>위의 </a:t>
            </a:r>
            <a:r>
              <a:rPr lang="ko-KR" altLang="en-US" sz="1200" dirty="0" err="1">
                <a:solidFill>
                  <a:schemeClr val="bg1"/>
                </a:solidFill>
              </a:rPr>
              <a:t>커널메세지로</a:t>
            </a:r>
            <a:r>
              <a:rPr lang="ko-KR" altLang="en-US" sz="1200" dirty="0">
                <a:solidFill>
                  <a:schemeClr val="bg1"/>
                </a:solidFill>
              </a:rPr>
              <a:t> 확인할 수 있었습니다</a:t>
            </a:r>
            <a:r>
              <a:rPr lang="en-US" altLang="ko-KR" sz="12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79514" y="3712392"/>
            <a:ext cx="54726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</a:rPr>
              <a:t>모듈 적재 후 </a:t>
            </a:r>
            <a:r>
              <a:rPr lang="ko-KR" altLang="en-US" sz="1200" dirty="0" err="1">
                <a:solidFill>
                  <a:schemeClr val="bg1"/>
                </a:solidFill>
              </a:rPr>
              <a:t>커널에</a:t>
            </a:r>
            <a:r>
              <a:rPr lang="ko-KR" altLang="en-US" sz="1200" dirty="0">
                <a:solidFill>
                  <a:schemeClr val="bg1"/>
                </a:solidFill>
              </a:rPr>
              <a:t> 출력된 메시지를 확인하기 위해 </a:t>
            </a:r>
            <a:r>
              <a:rPr lang="en-US" altLang="ko-KR" sz="1200" dirty="0" err="1">
                <a:solidFill>
                  <a:schemeClr val="bg1"/>
                </a:solidFill>
              </a:rPr>
              <a:t>dmesg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ko-KR" altLang="en-US" sz="1200" dirty="0">
                <a:solidFill>
                  <a:schemeClr val="bg1"/>
                </a:solidFill>
              </a:rPr>
              <a:t>명령어로 확인한 결과</a:t>
            </a:r>
            <a:r>
              <a:rPr lang="en-US" altLang="ko-KR" sz="1200" dirty="0">
                <a:solidFill>
                  <a:schemeClr val="bg1"/>
                </a:solidFill>
              </a:rPr>
              <a:t>, </a:t>
            </a:r>
            <a:r>
              <a:rPr lang="ko-KR" altLang="en-US" sz="1200" dirty="0">
                <a:solidFill>
                  <a:schemeClr val="bg1"/>
                </a:solidFill>
              </a:rPr>
              <a:t>오른쪽과 같이 적재 시 출력될 메시지가 출력된 것을 볼 수 있습니다</a:t>
            </a:r>
            <a:r>
              <a:rPr lang="en-US" altLang="ko-KR" sz="1200" dirty="0">
                <a:solidFill>
                  <a:schemeClr val="bg1"/>
                </a:solidFill>
              </a:rPr>
              <a:t>. </a:t>
            </a:r>
            <a:r>
              <a:rPr lang="ko-KR" altLang="en-US" sz="1200" dirty="0">
                <a:solidFill>
                  <a:schemeClr val="bg1"/>
                </a:solidFill>
              </a:rPr>
              <a:t>▶</a:t>
            </a:r>
          </a:p>
        </p:txBody>
      </p:sp>
    </p:spTree>
    <p:extLst>
      <p:ext uri="{BB962C8B-B14F-4D97-AF65-F5344CB8AC3E}">
        <p14:creationId xmlns:p14="http://schemas.microsoft.com/office/powerpoint/2010/main" val="39965087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390474" y="111012"/>
            <a:ext cx="4254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실습 </a:t>
            </a:r>
            <a:r>
              <a:rPr lang="en-US" altLang="ko-KR" dirty="0">
                <a:solidFill>
                  <a:schemeClr val="bg1"/>
                </a:solidFill>
              </a:rPr>
              <a:t>4-4 </a:t>
            </a:r>
            <a:r>
              <a:rPr lang="ko-KR" altLang="en-US" dirty="0">
                <a:solidFill>
                  <a:schemeClr val="bg1"/>
                </a:solidFill>
              </a:rPr>
              <a:t>모듈을 이용한 시스템 콜 구현</a:t>
            </a:r>
          </a:p>
        </p:txBody>
      </p:sp>
      <p:pic>
        <p:nvPicPr>
          <p:cNvPr id="3074" name="Picture 2" descr="C:\Users\hanmi\Downloads\스크린샷, 2018-06-08 20-56-0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867" y="620688"/>
            <a:ext cx="4542967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932040" y="990020"/>
            <a:ext cx="3874650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</a:rPr>
              <a:t>제공된 소스코드를 </a:t>
            </a:r>
            <a:r>
              <a:rPr lang="ko-KR" altLang="en-US" sz="1200" dirty="0" err="1">
                <a:solidFill>
                  <a:schemeClr val="bg1"/>
                </a:solidFill>
              </a:rPr>
              <a:t>리눅스에서</a:t>
            </a:r>
            <a:r>
              <a:rPr lang="ko-KR" altLang="en-US" sz="1200" dirty="0">
                <a:solidFill>
                  <a:schemeClr val="bg1"/>
                </a:solidFill>
              </a:rPr>
              <a:t> 실행해 본 결과</a:t>
            </a:r>
            <a:endParaRPr lang="en-US" altLang="ko-KR" sz="1200" dirty="0">
              <a:solidFill>
                <a:schemeClr val="bg1"/>
              </a:solidFill>
            </a:endParaRPr>
          </a:p>
          <a:p>
            <a:r>
              <a:rPr lang="en-US" altLang="ko-KR" sz="1200" dirty="0" err="1">
                <a:solidFill>
                  <a:schemeClr val="bg1"/>
                </a:solidFill>
              </a:rPr>
              <a:t>gcc</a:t>
            </a:r>
            <a:r>
              <a:rPr lang="ko-KR" altLang="en-US" sz="1200" dirty="0">
                <a:solidFill>
                  <a:schemeClr val="bg1"/>
                </a:solidFill>
              </a:rPr>
              <a:t>컴파일러를 사용하든</a:t>
            </a:r>
            <a:r>
              <a:rPr lang="en-US" altLang="ko-KR" sz="1200" dirty="0">
                <a:solidFill>
                  <a:schemeClr val="bg1"/>
                </a:solidFill>
              </a:rPr>
              <a:t>, </a:t>
            </a:r>
            <a:r>
              <a:rPr lang="en-US" altLang="ko-KR" sz="1200" dirty="0" err="1">
                <a:solidFill>
                  <a:schemeClr val="bg1"/>
                </a:solidFill>
              </a:rPr>
              <a:t>Makefile</a:t>
            </a:r>
            <a:r>
              <a:rPr lang="ko-KR" altLang="en-US" sz="1200" dirty="0">
                <a:solidFill>
                  <a:schemeClr val="bg1"/>
                </a:solidFill>
              </a:rPr>
              <a:t>로 컴파일을 하든지</a:t>
            </a:r>
            <a:endParaRPr lang="en-US" altLang="ko-KR" sz="1200" dirty="0">
              <a:solidFill>
                <a:schemeClr val="bg1"/>
              </a:solidFill>
            </a:endParaRPr>
          </a:p>
          <a:p>
            <a:r>
              <a:rPr lang="en-US" altLang="ko-KR" sz="1200" dirty="0">
                <a:solidFill>
                  <a:schemeClr val="bg1"/>
                </a:solidFill>
              </a:rPr>
              <a:t>&lt;</a:t>
            </a:r>
            <a:r>
              <a:rPr lang="en-US" altLang="ko-KR" sz="1200" dirty="0" err="1">
                <a:solidFill>
                  <a:schemeClr val="bg1"/>
                </a:solidFill>
              </a:rPr>
              <a:t>asm</a:t>
            </a:r>
            <a:r>
              <a:rPr lang="en-US" altLang="ko-KR" sz="1200" dirty="0">
                <a:solidFill>
                  <a:schemeClr val="bg1"/>
                </a:solidFill>
              </a:rPr>
              <a:t>/</a:t>
            </a:r>
            <a:r>
              <a:rPr lang="en-US" altLang="ko-KR" sz="1200" dirty="0" err="1">
                <a:solidFill>
                  <a:schemeClr val="bg1"/>
                </a:solidFill>
              </a:rPr>
              <a:t>uaccess.h</a:t>
            </a:r>
            <a:r>
              <a:rPr lang="en-US" altLang="ko-KR" sz="1200" dirty="0">
                <a:solidFill>
                  <a:schemeClr val="bg1"/>
                </a:solidFill>
              </a:rPr>
              <a:t>&gt;</a:t>
            </a:r>
            <a:r>
              <a:rPr lang="ko-KR" altLang="en-US" sz="1200" dirty="0">
                <a:solidFill>
                  <a:schemeClr val="bg1"/>
                </a:solidFill>
              </a:rPr>
              <a:t>를 </a:t>
            </a:r>
            <a:r>
              <a:rPr lang="ko-KR" altLang="en-US" sz="1200" dirty="0" err="1">
                <a:solidFill>
                  <a:schemeClr val="bg1"/>
                </a:solidFill>
              </a:rPr>
              <a:t>못찾는</a:t>
            </a:r>
            <a:r>
              <a:rPr lang="ko-KR" altLang="en-US" sz="1200" dirty="0">
                <a:solidFill>
                  <a:schemeClr val="bg1"/>
                </a:solidFill>
              </a:rPr>
              <a:t> 오류가 계속 떴습니다</a:t>
            </a:r>
            <a:r>
              <a:rPr lang="en-US" altLang="ko-KR" sz="1200" dirty="0">
                <a:solidFill>
                  <a:schemeClr val="bg1"/>
                </a:solidFill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</a:endParaRPr>
          </a:p>
          <a:p>
            <a:r>
              <a:rPr lang="ko-KR" altLang="en-US" sz="1200" dirty="0">
                <a:solidFill>
                  <a:schemeClr val="bg1"/>
                </a:solidFill>
              </a:rPr>
              <a:t>그래서 </a:t>
            </a:r>
            <a:r>
              <a:rPr lang="ko-KR" altLang="en-US" sz="1200" dirty="0" err="1">
                <a:solidFill>
                  <a:schemeClr val="bg1"/>
                </a:solidFill>
              </a:rPr>
              <a:t>리눅스</a:t>
            </a:r>
            <a:r>
              <a:rPr lang="ko-KR" altLang="en-US" sz="1200" dirty="0">
                <a:solidFill>
                  <a:schemeClr val="bg1"/>
                </a:solidFill>
              </a:rPr>
              <a:t> 내부 </a:t>
            </a:r>
            <a:r>
              <a:rPr lang="en-US" altLang="ko-KR" sz="1200" dirty="0">
                <a:solidFill>
                  <a:schemeClr val="bg1"/>
                </a:solidFill>
              </a:rPr>
              <a:t>include </a:t>
            </a:r>
            <a:r>
              <a:rPr lang="ko-KR" altLang="en-US" sz="1200" dirty="0">
                <a:solidFill>
                  <a:schemeClr val="bg1"/>
                </a:solidFill>
              </a:rPr>
              <a:t>폴더에서 헤더파일이 </a:t>
            </a:r>
            <a:endParaRPr lang="en-US" altLang="ko-KR" sz="1200" dirty="0">
              <a:solidFill>
                <a:schemeClr val="bg1"/>
              </a:solidFill>
            </a:endParaRPr>
          </a:p>
          <a:p>
            <a:r>
              <a:rPr lang="ko-KR" altLang="en-US" sz="1200" dirty="0">
                <a:solidFill>
                  <a:schemeClr val="bg1"/>
                </a:solidFill>
              </a:rPr>
              <a:t>존재하는지 찾아보게 되었습니다</a:t>
            </a:r>
            <a:r>
              <a:rPr lang="en-US" altLang="ko-KR" sz="1200" dirty="0">
                <a:solidFill>
                  <a:schemeClr val="bg1"/>
                </a:solidFill>
              </a:rPr>
              <a:t>.</a:t>
            </a:r>
          </a:p>
          <a:p>
            <a:endParaRPr lang="ko-KR" altLang="en-US" sz="1200" dirty="0">
              <a:solidFill>
                <a:schemeClr val="bg1"/>
              </a:solidFill>
            </a:endParaRPr>
          </a:p>
        </p:txBody>
      </p:sp>
      <p:pic>
        <p:nvPicPr>
          <p:cNvPr id="3075" name="Picture 3" descr="C:\Users\hanmi\Downloads\스크린샷, 2018-06-08 20-57-0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867" y="3284984"/>
            <a:ext cx="4324671" cy="1728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hanmi\Downloads\스크린샷, 2018-06-08 20-56-3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7819" y="3793257"/>
            <a:ext cx="4555538" cy="298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932040" y="620688"/>
            <a:ext cx="3666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소스코드 작성 후 컴파일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그러나</a:t>
            </a:r>
            <a:r>
              <a:rPr lang="en-US" altLang="ko-KR" dirty="0">
                <a:solidFill>
                  <a:schemeClr val="bg1"/>
                </a:solidFill>
              </a:rPr>
              <a:t>..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702834" y="2797477"/>
            <a:ext cx="47465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</a:rPr>
              <a:t>왼쪽 사진과 같이 </a:t>
            </a:r>
            <a:r>
              <a:rPr lang="en-US" altLang="ko-KR" sz="1200" dirty="0">
                <a:solidFill>
                  <a:schemeClr val="bg1"/>
                </a:solidFill>
              </a:rPr>
              <a:t>include </a:t>
            </a:r>
            <a:r>
              <a:rPr lang="ko-KR" altLang="en-US" sz="1200" dirty="0">
                <a:solidFill>
                  <a:schemeClr val="bg1"/>
                </a:solidFill>
              </a:rPr>
              <a:t>폴더 내에는 </a:t>
            </a:r>
            <a:r>
              <a:rPr lang="en-US" altLang="ko-KR" sz="1200" dirty="0" err="1">
                <a:solidFill>
                  <a:schemeClr val="bg1"/>
                </a:solidFill>
              </a:rPr>
              <a:t>uaccess.h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ko-KR" altLang="en-US" sz="1200" dirty="0">
                <a:solidFill>
                  <a:schemeClr val="bg1"/>
                </a:solidFill>
              </a:rPr>
              <a:t>외에도</a:t>
            </a:r>
            <a:endParaRPr lang="en-US" altLang="ko-KR" sz="1200" dirty="0">
              <a:solidFill>
                <a:schemeClr val="bg1"/>
              </a:solidFill>
            </a:endParaRPr>
          </a:p>
          <a:p>
            <a:r>
              <a:rPr lang="ko-KR" altLang="en-US" sz="1200" dirty="0">
                <a:solidFill>
                  <a:schemeClr val="bg1"/>
                </a:solidFill>
              </a:rPr>
              <a:t>여러 헤더폴더가 존재함을 확인했습니다</a:t>
            </a:r>
            <a:r>
              <a:rPr lang="en-US" altLang="ko-KR" sz="1200" dirty="0">
                <a:solidFill>
                  <a:schemeClr val="bg1"/>
                </a:solidFill>
              </a:rPr>
              <a:t>. </a:t>
            </a:r>
            <a:r>
              <a:rPr lang="ko-KR" altLang="en-US" sz="1200" dirty="0">
                <a:solidFill>
                  <a:schemeClr val="bg1"/>
                </a:solidFill>
              </a:rPr>
              <a:t>하지만 그 후 에도 </a:t>
            </a:r>
            <a:endParaRPr lang="en-US" altLang="ko-KR" sz="1200" dirty="0">
              <a:solidFill>
                <a:schemeClr val="bg1"/>
              </a:solidFill>
            </a:endParaRPr>
          </a:p>
          <a:p>
            <a:r>
              <a:rPr lang="ko-KR" altLang="en-US" sz="1200" dirty="0">
                <a:solidFill>
                  <a:schemeClr val="bg1"/>
                </a:solidFill>
              </a:rPr>
              <a:t>계속 오류가 나자 헤더파일을 주석처리하고 </a:t>
            </a:r>
            <a:endParaRPr lang="en-US" altLang="ko-KR" sz="1200" dirty="0">
              <a:solidFill>
                <a:schemeClr val="bg1"/>
              </a:solidFill>
            </a:endParaRPr>
          </a:p>
          <a:p>
            <a:r>
              <a:rPr lang="ko-KR" altLang="en-US" sz="1200" dirty="0">
                <a:solidFill>
                  <a:schemeClr val="bg1"/>
                </a:solidFill>
              </a:rPr>
              <a:t>◀  컴파일 해보았습니다</a:t>
            </a:r>
            <a:r>
              <a:rPr lang="en-US" altLang="ko-KR" sz="1200" dirty="0">
                <a:solidFill>
                  <a:schemeClr val="bg1"/>
                </a:solidFill>
              </a:rPr>
              <a:t>.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5482" y="5373216"/>
            <a:ext cx="43890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</a:rPr>
              <a:t>헤더파일을 주석처리하자</a:t>
            </a:r>
            <a:r>
              <a:rPr lang="en-US" altLang="ko-KR" sz="1200" dirty="0">
                <a:solidFill>
                  <a:schemeClr val="bg1"/>
                </a:solidFill>
              </a:rPr>
              <a:t>, </a:t>
            </a:r>
            <a:r>
              <a:rPr lang="ko-KR" altLang="en-US" sz="1200" dirty="0">
                <a:solidFill>
                  <a:schemeClr val="bg1"/>
                </a:solidFill>
              </a:rPr>
              <a:t>코드 전체에 오류가 났습니다</a:t>
            </a:r>
            <a:r>
              <a:rPr lang="en-US" altLang="ko-KR" sz="1200" dirty="0">
                <a:solidFill>
                  <a:schemeClr val="bg1"/>
                </a:solidFill>
              </a:rPr>
              <a:t>.</a:t>
            </a:r>
          </a:p>
          <a:p>
            <a:r>
              <a:rPr lang="ko-KR" altLang="en-US" sz="1200" dirty="0">
                <a:solidFill>
                  <a:schemeClr val="bg1"/>
                </a:solidFill>
              </a:rPr>
              <a:t>그래서 코드도 고쳐보고</a:t>
            </a:r>
            <a:r>
              <a:rPr lang="en-US" altLang="ko-KR" sz="1200" dirty="0">
                <a:solidFill>
                  <a:schemeClr val="bg1"/>
                </a:solidFill>
              </a:rPr>
              <a:t>, </a:t>
            </a:r>
            <a:r>
              <a:rPr lang="ko-KR" altLang="en-US" sz="1200" dirty="0">
                <a:solidFill>
                  <a:schemeClr val="bg1"/>
                </a:solidFill>
              </a:rPr>
              <a:t>헤더파일관련 오류도 찾아보았지만</a:t>
            </a:r>
            <a:r>
              <a:rPr lang="en-US" altLang="ko-KR" sz="1200" dirty="0">
                <a:solidFill>
                  <a:schemeClr val="bg1"/>
                </a:solidFill>
              </a:rPr>
              <a:t>,</a:t>
            </a:r>
          </a:p>
          <a:p>
            <a:r>
              <a:rPr lang="ko-KR" altLang="en-US" sz="1200" dirty="0">
                <a:solidFill>
                  <a:schemeClr val="bg1"/>
                </a:solidFill>
              </a:rPr>
              <a:t>오류를 처리하지 못했고 실습 </a:t>
            </a:r>
            <a:r>
              <a:rPr lang="en-US" altLang="ko-KR" sz="1200" dirty="0">
                <a:solidFill>
                  <a:schemeClr val="bg1"/>
                </a:solidFill>
              </a:rPr>
              <a:t>4-4</a:t>
            </a:r>
            <a:r>
              <a:rPr lang="ko-KR" altLang="en-US" sz="1200" dirty="0">
                <a:solidFill>
                  <a:schemeClr val="bg1"/>
                </a:solidFill>
              </a:rPr>
              <a:t>를 더 이상 진행하지 못하게</a:t>
            </a:r>
            <a:endParaRPr lang="en-US" altLang="ko-KR" sz="1200" dirty="0">
              <a:solidFill>
                <a:schemeClr val="bg1"/>
              </a:solidFill>
            </a:endParaRPr>
          </a:p>
          <a:p>
            <a:r>
              <a:rPr lang="ko-KR" altLang="en-US" sz="1200" dirty="0">
                <a:solidFill>
                  <a:schemeClr val="bg1"/>
                </a:solidFill>
              </a:rPr>
              <a:t>되었습니다</a:t>
            </a:r>
            <a:r>
              <a:rPr lang="en-US" altLang="ko-KR" sz="1200" dirty="0">
                <a:solidFill>
                  <a:schemeClr val="bg1"/>
                </a:solidFill>
              </a:rPr>
              <a:t>. 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16779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609014" y="111012"/>
            <a:ext cx="5817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윈도우 </a:t>
            </a:r>
            <a:r>
              <a:rPr lang="en-US" altLang="ko-KR" dirty="0">
                <a:solidFill>
                  <a:schemeClr val="bg1"/>
                </a:solidFill>
              </a:rPr>
              <a:t>C</a:t>
            </a:r>
            <a:r>
              <a:rPr lang="ko-KR" altLang="en-US" dirty="0">
                <a:solidFill>
                  <a:schemeClr val="bg1"/>
                </a:solidFill>
              </a:rPr>
              <a:t>코드 채팅프로그램을 </a:t>
            </a:r>
            <a:r>
              <a:rPr lang="ko-KR" altLang="en-US" dirty="0" err="1">
                <a:solidFill>
                  <a:schemeClr val="bg1"/>
                </a:solidFill>
              </a:rPr>
              <a:t>리눅스</a:t>
            </a:r>
            <a:r>
              <a:rPr lang="ko-KR" altLang="en-US" dirty="0">
                <a:solidFill>
                  <a:schemeClr val="bg1"/>
                </a:solidFill>
              </a:rPr>
              <a:t> 코드로 변경하기</a:t>
            </a:r>
          </a:p>
        </p:txBody>
      </p:sp>
      <p:pic>
        <p:nvPicPr>
          <p:cNvPr id="2050" name="Picture 2" descr="C:\Users\hanmi\Desktop\스샷\스샷\윈C변경_4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855" y="1052736"/>
            <a:ext cx="4162142" cy="4280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hanmi\Desktop\스샷\스샷\윈C변경_3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855" y="5318212"/>
            <a:ext cx="4161244" cy="1373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144697" y="558457"/>
            <a:ext cx="2422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변경한 </a:t>
            </a:r>
            <a:r>
              <a:rPr lang="en-US" altLang="ko-KR" dirty="0">
                <a:solidFill>
                  <a:schemeClr val="bg1"/>
                </a:solidFill>
              </a:rPr>
              <a:t>UDP</a:t>
            </a:r>
            <a:r>
              <a:rPr lang="ko-KR" altLang="en-US" dirty="0">
                <a:solidFill>
                  <a:schemeClr val="bg1"/>
                </a:solidFill>
              </a:rPr>
              <a:t>소켓 코드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033099" y="558457"/>
            <a:ext cx="3114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변경한 </a:t>
            </a:r>
            <a:r>
              <a:rPr lang="en-US" altLang="ko-KR" dirty="0">
                <a:solidFill>
                  <a:schemeClr val="bg1"/>
                </a:solidFill>
              </a:rPr>
              <a:t>UDP</a:t>
            </a:r>
            <a:r>
              <a:rPr lang="ko-KR" altLang="en-US" dirty="0">
                <a:solidFill>
                  <a:schemeClr val="bg1"/>
                </a:solidFill>
              </a:rPr>
              <a:t>클라이언트 코드</a:t>
            </a:r>
          </a:p>
        </p:txBody>
      </p:sp>
      <p:pic>
        <p:nvPicPr>
          <p:cNvPr id="2052" name="Picture 4" descr="C:\Users\hanmi\Desktop\스샷\스샷\윈C변경_6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3832" y="1045426"/>
            <a:ext cx="4053490" cy="3883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hanmi\Desktop\스샷\스샷\윈C변경_5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3832" y="4895764"/>
            <a:ext cx="4053490" cy="1768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18679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hanmi\Desktop\스샷\스샷\윈C변경_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197" y="620688"/>
            <a:ext cx="8465916" cy="1664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hanmi\Desktop\스샷\스샷\윈C변경_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197" y="3284984"/>
            <a:ext cx="8309726" cy="3411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86491" y="116632"/>
            <a:ext cx="8956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solidFill>
                  <a:schemeClr val="bg1"/>
                </a:solidFill>
              </a:rPr>
              <a:t>서버와 클라이언트를 각각 실행시키는 과정</a:t>
            </a:r>
            <a:r>
              <a:rPr lang="en-US" altLang="ko-KR" sz="1200" b="1" dirty="0">
                <a:solidFill>
                  <a:schemeClr val="bg1"/>
                </a:solidFill>
              </a:rPr>
              <a:t>. </a:t>
            </a:r>
            <a:r>
              <a:rPr lang="en-US" altLang="ko-KR" sz="1200" dirty="0">
                <a:solidFill>
                  <a:schemeClr val="bg1"/>
                </a:solidFill>
              </a:rPr>
              <a:t>Port</a:t>
            </a:r>
            <a:r>
              <a:rPr lang="ko-KR" altLang="en-US" sz="1200" dirty="0">
                <a:solidFill>
                  <a:schemeClr val="bg1"/>
                </a:solidFill>
              </a:rPr>
              <a:t>를 </a:t>
            </a:r>
            <a:r>
              <a:rPr lang="en-US" altLang="ko-KR" sz="1200" dirty="0">
                <a:solidFill>
                  <a:schemeClr val="bg1"/>
                </a:solidFill>
              </a:rPr>
              <a:t>9000</a:t>
            </a:r>
            <a:r>
              <a:rPr lang="ko-KR" altLang="en-US" sz="1200" dirty="0">
                <a:solidFill>
                  <a:schemeClr val="bg1"/>
                </a:solidFill>
              </a:rPr>
              <a:t>으로 고정시켜놓으면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ko-KR" altLang="en-US" sz="1200" dirty="0">
                <a:solidFill>
                  <a:schemeClr val="bg1"/>
                </a:solidFill>
              </a:rPr>
              <a:t>테스트 때 프로세스가 </a:t>
            </a:r>
            <a:r>
              <a:rPr lang="ko-KR" altLang="en-US" sz="1200" dirty="0" err="1">
                <a:solidFill>
                  <a:schemeClr val="bg1"/>
                </a:solidFill>
              </a:rPr>
              <a:t>좀비가</a:t>
            </a:r>
            <a:r>
              <a:rPr lang="ko-KR" altLang="en-US" sz="1200" dirty="0">
                <a:solidFill>
                  <a:schemeClr val="bg1"/>
                </a:solidFill>
              </a:rPr>
              <a:t> 될 수 있기 때문에 </a:t>
            </a:r>
            <a:endParaRPr lang="en-US" altLang="ko-KR" sz="1200" dirty="0">
              <a:solidFill>
                <a:schemeClr val="bg1"/>
              </a:solidFill>
            </a:endParaRPr>
          </a:p>
          <a:p>
            <a:r>
              <a:rPr lang="en-US" altLang="ko-KR" sz="1200" dirty="0" err="1">
                <a:solidFill>
                  <a:schemeClr val="bg1"/>
                </a:solidFill>
              </a:rPr>
              <a:t>argv</a:t>
            </a:r>
            <a:r>
              <a:rPr lang="en-US" altLang="ko-KR" sz="1200" dirty="0">
                <a:solidFill>
                  <a:schemeClr val="bg1"/>
                </a:solidFill>
              </a:rPr>
              <a:t>[1]</a:t>
            </a:r>
            <a:r>
              <a:rPr lang="ko-KR" altLang="en-US" sz="1200" dirty="0">
                <a:solidFill>
                  <a:schemeClr val="bg1"/>
                </a:solidFill>
              </a:rPr>
              <a:t>로 </a:t>
            </a:r>
            <a:r>
              <a:rPr lang="ko-KR" altLang="en-US" sz="1200" dirty="0" err="1">
                <a:solidFill>
                  <a:schemeClr val="bg1"/>
                </a:solidFill>
              </a:rPr>
              <a:t>포트값을</a:t>
            </a:r>
            <a:r>
              <a:rPr lang="ko-KR" altLang="en-US" sz="1200" dirty="0">
                <a:solidFill>
                  <a:schemeClr val="bg1"/>
                </a:solidFill>
              </a:rPr>
              <a:t> 받도록 코드를 변경한 후 서로 다른 터미널을 켜서 각각 실행시켰습니다</a:t>
            </a:r>
            <a:r>
              <a:rPr lang="en-US" altLang="ko-KR" sz="1200" dirty="0">
                <a:solidFill>
                  <a:schemeClr val="bg1"/>
                </a:solidFill>
              </a:rPr>
              <a:t>.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65772" y="2636912"/>
            <a:ext cx="85523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</a:rPr>
              <a:t>서버와 클라이언트를 실행한 후 클라이언트에서 </a:t>
            </a:r>
            <a:r>
              <a:rPr lang="en-US" altLang="ko-KR" sz="1200" dirty="0">
                <a:solidFill>
                  <a:schemeClr val="bg1"/>
                </a:solidFill>
              </a:rPr>
              <a:t>4</a:t>
            </a:r>
            <a:r>
              <a:rPr lang="ko-KR" altLang="en-US" sz="1200" dirty="0">
                <a:solidFill>
                  <a:schemeClr val="bg1"/>
                </a:solidFill>
              </a:rPr>
              <a:t>개의 메시지를 서버로 전송했습니다</a:t>
            </a:r>
            <a:r>
              <a:rPr lang="en-US" altLang="ko-KR" sz="1200" dirty="0">
                <a:solidFill>
                  <a:schemeClr val="bg1"/>
                </a:solidFill>
              </a:rPr>
              <a:t>. </a:t>
            </a:r>
            <a:r>
              <a:rPr lang="ko-KR" altLang="en-US" sz="1200" dirty="0">
                <a:solidFill>
                  <a:schemeClr val="bg1"/>
                </a:solidFill>
              </a:rPr>
              <a:t>정상적으로 서버가 메시지를 받고 </a:t>
            </a:r>
            <a:endParaRPr lang="en-US" altLang="ko-KR" sz="1200" dirty="0">
              <a:solidFill>
                <a:schemeClr val="bg1"/>
              </a:solidFill>
            </a:endParaRPr>
          </a:p>
          <a:p>
            <a:r>
              <a:rPr lang="ko-KR" altLang="en-US" sz="1200" dirty="0">
                <a:solidFill>
                  <a:schemeClr val="bg1"/>
                </a:solidFill>
              </a:rPr>
              <a:t>나서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ko-KR" altLang="en-US" sz="1200" dirty="0">
                <a:solidFill>
                  <a:schemeClr val="bg1"/>
                </a:solidFill>
              </a:rPr>
              <a:t>다시 클라이언트에게 받은 메시지를 보냈습니다</a:t>
            </a:r>
            <a:r>
              <a:rPr lang="en-US" altLang="ko-KR" sz="1200" dirty="0">
                <a:solidFill>
                  <a:schemeClr val="bg1"/>
                </a:solidFill>
              </a:rPr>
              <a:t>. </a:t>
            </a:r>
            <a:r>
              <a:rPr lang="ko-KR" altLang="en-US" sz="1200" dirty="0">
                <a:solidFill>
                  <a:schemeClr val="bg1"/>
                </a:solidFill>
              </a:rPr>
              <a:t>클라이언트는 그 메시지를 정상적으로 수신했습니다</a:t>
            </a:r>
            <a:r>
              <a:rPr lang="en-US" altLang="ko-KR" sz="1200" dirty="0">
                <a:solidFill>
                  <a:schemeClr val="bg1"/>
                </a:solidFill>
              </a:rPr>
              <a:t>. </a:t>
            </a:r>
            <a:r>
              <a:rPr lang="ko-KR" altLang="en-US" sz="1200" dirty="0">
                <a:solidFill>
                  <a:schemeClr val="bg1"/>
                </a:solidFill>
              </a:rPr>
              <a:t>▼</a:t>
            </a:r>
          </a:p>
        </p:txBody>
      </p:sp>
    </p:spTree>
    <p:extLst>
      <p:ext uri="{BB962C8B-B14F-4D97-AF65-F5344CB8AC3E}">
        <p14:creationId xmlns:p14="http://schemas.microsoft.com/office/powerpoint/2010/main" val="16286420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="" xmlns:a16="http://schemas.microsoft.com/office/drawing/2014/main" id="{BF324C04-9CC8-4C98-B1FA-DE4256F79212}"/>
              </a:ext>
            </a:extLst>
          </p:cNvPr>
          <p:cNvSpPr/>
          <p:nvPr/>
        </p:nvSpPr>
        <p:spPr>
          <a:xfrm>
            <a:off x="4551068" y="529477"/>
            <a:ext cx="1873695" cy="5455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="" xmlns:a16="http://schemas.microsoft.com/office/drawing/2014/main" id="{DBC3EB68-B139-4D2E-B10A-E60AB2E66280}"/>
              </a:ext>
            </a:extLst>
          </p:cNvPr>
          <p:cNvSpPr/>
          <p:nvPr/>
        </p:nvSpPr>
        <p:spPr>
          <a:xfrm>
            <a:off x="630725" y="599543"/>
            <a:ext cx="822053" cy="5455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672455" y="111012"/>
            <a:ext cx="1690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JAVA </a:t>
            </a:r>
            <a:r>
              <a:rPr lang="ko-KR" altLang="en-US" dirty="0">
                <a:solidFill>
                  <a:schemeClr val="bg1"/>
                </a:solidFill>
              </a:rPr>
              <a:t>코드실행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E60D1355-DEE8-4100-8C3F-60A6D5ACC7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698" y="1378253"/>
            <a:ext cx="7378183" cy="245172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027C7248-826F-4E18-A2C1-88C9AD85D7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698" y="3900046"/>
            <a:ext cx="7378183" cy="2420888"/>
          </a:xfrm>
          <a:prstGeom prst="rect">
            <a:avLst/>
          </a:prstGeom>
        </p:spPr>
      </p:pic>
      <p:graphicFrame>
        <p:nvGraphicFramePr>
          <p:cNvPr id="7" name="개체 6">
            <a:extLst>
              <a:ext uri="{FF2B5EF4-FFF2-40B4-BE49-F238E27FC236}">
                <a16:creationId xmlns="" xmlns:a16="http://schemas.microsoft.com/office/drawing/2014/main" id="{A978AA70-797E-431F-B4E1-1E79D9DCC84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8386623"/>
              </p:ext>
            </p:extLst>
          </p:nvPr>
        </p:nvGraphicFramePr>
        <p:xfrm>
          <a:off x="5268288" y="599543"/>
          <a:ext cx="1282700" cy="512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9" name="포장기 셸 개체" showAsIcon="1" r:id="rId5" imgW="1283400" imgH="512640" progId="Package">
                  <p:embed/>
                </p:oleObj>
              </mc:Choice>
              <mc:Fallback>
                <p:oleObj name="포장기 셸 개체" showAsIcon="1" r:id="rId5" imgW="1283400" imgH="512640" progId="Package">
                  <p:embed/>
                  <p:pic>
                    <p:nvPicPr>
                      <p:cNvPr id="9" name="개체 8">
                        <a:extLst>
                          <a:ext uri="{FF2B5EF4-FFF2-40B4-BE49-F238E27FC236}">
                            <a16:creationId xmlns="" xmlns:a16="http://schemas.microsoft.com/office/drawing/2014/main" id="{7D53AB92-4440-4D99-8274-C2B329B71B8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268288" y="599543"/>
                        <a:ext cx="1282700" cy="5127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개체 7">
            <a:extLst>
              <a:ext uri="{FF2B5EF4-FFF2-40B4-BE49-F238E27FC236}">
                <a16:creationId xmlns="" xmlns:a16="http://schemas.microsoft.com/office/drawing/2014/main" id="{CB19BDB9-A66B-4362-9DA8-6456ECF1825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22627357"/>
              </p:ext>
            </p:extLst>
          </p:nvPr>
        </p:nvGraphicFramePr>
        <p:xfrm>
          <a:off x="4465019" y="599543"/>
          <a:ext cx="969963" cy="512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80" name="포장기 셸 개체" showAsIcon="1" r:id="rId7" imgW="969480" imgH="512640" progId="Package">
                  <p:embed/>
                </p:oleObj>
              </mc:Choice>
              <mc:Fallback>
                <p:oleObj name="포장기 셸 개체" showAsIcon="1" r:id="rId7" imgW="969480" imgH="512640" progId="Package">
                  <p:embed/>
                  <p:pic>
                    <p:nvPicPr>
                      <p:cNvPr id="10" name="개체 9">
                        <a:extLst>
                          <a:ext uri="{FF2B5EF4-FFF2-40B4-BE49-F238E27FC236}">
                            <a16:creationId xmlns="" xmlns:a16="http://schemas.microsoft.com/office/drawing/2014/main" id="{8C3279AF-2089-420C-AA0D-587743C184E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465019" y="599543"/>
                        <a:ext cx="969963" cy="5127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개체 8">
            <a:extLst>
              <a:ext uri="{FF2B5EF4-FFF2-40B4-BE49-F238E27FC236}">
                <a16:creationId xmlns="" xmlns:a16="http://schemas.microsoft.com/office/drawing/2014/main" id="{3CD7E95B-C247-4961-839A-5CC4BD9896D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23031380"/>
              </p:ext>
            </p:extLst>
          </p:nvPr>
        </p:nvGraphicFramePr>
        <p:xfrm>
          <a:off x="630725" y="632299"/>
          <a:ext cx="950913" cy="512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81" name="포장기 셸 개체" showAsIcon="1" r:id="rId9" imgW="950760" imgH="512640" progId="Package">
                  <p:embed/>
                </p:oleObj>
              </mc:Choice>
              <mc:Fallback>
                <p:oleObj name="포장기 셸 개체" showAsIcon="1" r:id="rId9" imgW="950760" imgH="512640" progId="Package">
                  <p:embed/>
                  <p:pic>
                    <p:nvPicPr>
                      <p:cNvPr id="13" name="개체 12">
                        <a:extLst>
                          <a:ext uri="{FF2B5EF4-FFF2-40B4-BE49-F238E27FC236}">
                            <a16:creationId xmlns="" xmlns:a16="http://schemas.microsoft.com/office/drawing/2014/main" id="{71716753-4822-41DA-9988-F25557ED3BD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30725" y="632299"/>
                        <a:ext cx="950913" cy="5127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9FB672B7-6E50-4084-A11C-60EED15AFA4E}"/>
              </a:ext>
            </a:extLst>
          </p:cNvPr>
          <p:cNvSpPr txBox="1"/>
          <p:nvPr/>
        </p:nvSpPr>
        <p:spPr>
          <a:xfrm>
            <a:off x="1439102" y="599543"/>
            <a:ext cx="1882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클라이언트 코드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75DBBF60-EC4A-488E-80F6-540B52F7B506}"/>
              </a:ext>
            </a:extLst>
          </p:cNvPr>
          <p:cNvSpPr txBox="1"/>
          <p:nvPr/>
        </p:nvSpPr>
        <p:spPr>
          <a:xfrm>
            <a:off x="6362026" y="558309"/>
            <a:ext cx="28344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서버코드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sz="1000" dirty="0">
                <a:solidFill>
                  <a:schemeClr val="bg1"/>
                </a:solidFill>
              </a:rPr>
              <a:t>    (</a:t>
            </a:r>
            <a:r>
              <a:rPr lang="en-US" altLang="ko-KR" sz="1000" dirty="0" err="1">
                <a:solidFill>
                  <a:schemeClr val="bg1"/>
                </a:solidFill>
              </a:rPr>
              <a:t>UDPEchoServer</a:t>
            </a:r>
            <a:r>
              <a:rPr lang="ko-KR" altLang="en-US" sz="1000" dirty="0">
                <a:solidFill>
                  <a:schemeClr val="bg1"/>
                </a:solidFill>
              </a:rPr>
              <a:t>가 </a:t>
            </a:r>
            <a:r>
              <a:rPr lang="en-US" altLang="ko-KR" sz="1000" dirty="0" err="1">
                <a:solidFill>
                  <a:schemeClr val="bg1"/>
                </a:solidFill>
              </a:rPr>
              <a:t>UDPServer</a:t>
            </a:r>
            <a:r>
              <a:rPr lang="ko-KR" altLang="en-US" sz="1000" dirty="0">
                <a:solidFill>
                  <a:schemeClr val="bg1"/>
                </a:solidFill>
              </a:rPr>
              <a:t>를 상속한다</a:t>
            </a:r>
            <a:r>
              <a:rPr lang="en-US" altLang="ko-KR" sz="1000" dirty="0">
                <a:solidFill>
                  <a:schemeClr val="bg1"/>
                </a:solidFill>
              </a:rPr>
              <a:t>.)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9FB672B7-6E50-4084-A11C-60EED15AFA4E}"/>
              </a:ext>
            </a:extLst>
          </p:cNvPr>
          <p:cNvSpPr txBox="1"/>
          <p:nvPr/>
        </p:nvSpPr>
        <p:spPr>
          <a:xfrm>
            <a:off x="395536" y="6396335"/>
            <a:ext cx="85122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solidFill>
                  <a:schemeClr val="bg1"/>
                </a:solidFill>
              </a:rPr>
              <a:t>서버와 클라이언트가 연결되었다는 것을 표시하기 위해서</a:t>
            </a:r>
            <a:r>
              <a:rPr lang="en-US" altLang="ko-KR" sz="1200" dirty="0" smtClean="0">
                <a:solidFill>
                  <a:schemeClr val="bg1"/>
                </a:solidFill>
              </a:rPr>
              <a:t>, </a:t>
            </a:r>
            <a:r>
              <a:rPr lang="ko-KR" altLang="en-US" sz="1200" dirty="0" smtClean="0">
                <a:solidFill>
                  <a:schemeClr val="bg1"/>
                </a:solidFill>
              </a:rPr>
              <a:t>클라이언트가 서버에 연결하면 서버가 클라이언트에게 메시지</a:t>
            </a:r>
            <a:endParaRPr lang="en-US" altLang="ko-KR" sz="1200" dirty="0" smtClean="0">
              <a:solidFill>
                <a:schemeClr val="bg1"/>
              </a:solidFill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</a:rPr>
              <a:t>4</a:t>
            </a:r>
            <a:r>
              <a:rPr lang="ko-KR" altLang="en-US" sz="1200" dirty="0" smtClean="0">
                <a:solidFill>
                  <a:schemeClr val="bg1"/>
                </a:solidFill>
              </a:rPr>
              <a:t>개를 전송하고 클라이언트는 이후 확인을 위해 </a:t>
            </a:r>
            <a:r>
              <a:rPr lang="en-US" altLang="ko-KR" sz="1200" dirty="0" smtClean="0">
                <a:solidFill>
                  <a:schemeClr val="bg1"/>
                </a:solidFill>
              </a:rPr>
              <a:t>Complete! </a:t>
            </a:r>
            <a:r>
              <a:rPr lang="ko-KR" altLang="en-US" sz="1200" dirty="0" smtClean="0">
                <a:solidFill>
                  <a:schemeClr val="bg1"/>
                </a:solidFill>
              </a:rPr>
              <a:t>메시지를 출력하도록 하였습니다</a:t>
            </a:r>
            <a:r>
              <a:rPr lang="en-US" altLang="ko-KR" sz="1200" dirty="0" smtClean="0">
                <a:solidFill>
                  <a:schemeClr val="bg1"/>
                </a:solidFill>
              </a:rPr>
              <a:t>.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74445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929084" y="111012"/>
            <a:ext cx="3177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시스템콜 실행준비</a:t>
            </a:r>
            <a:r>
              <a:rPr lang="en-US" altLang="ko-KR" dirty="0">
                <a:solidFill>
                  <a:schemeClr val="bg1"/>
                </a:solidFill>
              </a:rPr>
              <a:t>(</a:t>
            </a:r>
            <a:r>
              <a:rPr lang="ko-KR" altLang="en-US" dirty="0">
                <a:solidFill>
                  <a:schemeClr val="bg1"/>
                </a:solidFill>
              </a:rPr>
              <a:t>코드변경</a:t>
            </a:r>
            <a:r>
              <a:rPr lang="en-US" altLang="ko-KR" dirty="0">
                <a:solidFill>
                  <a:schemeClr val="bg1"/>
                </a:solidFill>
              </a:rPr>
              <a:t>)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="" xmlns:a16="http://schemas.microsoft.com/office/drawing/2014/main" id="{7CC3987A-FFFF-49EE-BE4E-0FC8093E384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772" r="33463"/>
          <a:stretch/>
        </p:blipFill>
        <p:spPr>
          <a:xfrm>
            <a:off x="95444" y="620688"/>
            <a:ext cx="6084168" cy="312086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="" xmlns:a16="http://schemas.microsoft.com/office/drawing/2014/main" id="{0D35182E-CCE5-4838-82D1-638FB553711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1" b="73123"/>
          <a:stretch/>
        </p:blipFill>
        <p:spPr>
          <a:xfrm>
            <a:off x="95444" y="1214000"/>
            <a:ext cx="4188524" cy="1100806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25" name="그림 24">
            <a:extLst>
              <a:ext uri="{FF2B5EF4-FFF2-40B4-BE49-F238E27FC236}">
                <a16:creationId xmlns="" xmlns:a16="http://schemas.microsoft.com/office/drawing/2014/main" id="{C82ED46D-C3AB-478A-AC5C-ACC583F75CC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947"/>
          <a:stretch/>
        </p:blipFill>
        <p:spPr>
          <a:xfrm>
            <a:off x="4273749" y="1214000"/>
            <a:ext cx="4895850" cy="1599524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27" name="그림 26">
            <a:extLst>
              <a:ext uri="{FF2B5EF4-FFF2-40B4-BE49-F238E27FC236}">
                <a16:creationId xmlns="" xmlns:a16="http://schemas.microsoft.com/office/drawing/2014/main" id="{FA0C003D-4673-419A-87D5-BE92F1E320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44" y="3212604"/>
            <a:ext cx="5544616" cy="3534384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29" name="그림 28">
            <a:extLst>
              <a:ext uri="{FF2B5EF4-FFF2-40B4-BE49-F238E27FC236}">
                <a16:creationId xmlns="" xmlns:a16="http://schemas.microsoft.com/office/drawing/2014/main" id="{83DA29BF-C060-4AF6-8432-8AE90A385EC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/>
          <a:stretch/>
        </p:blipFill>
        <p:spPr>
          <a:xfrm>
            <a:off x="95444" y="2887787"/>
            <a:ext cx="6134100" cy="19050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9046E0F4-2442-46F5-A183-44B5A8A15E16}"/>
              </a:ext>
            </a:extLst>
          </p:cNvPr>
          <p:cNvSpPr txBox="1"/>
          <p:nvPr/>
        </p:nvSpPr>
        <p:spPr>
          <a:xfrm>
            <a:off x="6357474" y="480344"/>
            <a:ext cx="2637260" cy="46166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Linux/kernel/ </a:t>
            </a:r>
            <a:r>
              <a:rPr lang="ko-KR" altLang="en-US" sz="1200" dirty="0">
                <a:solidFill>
                  <a:schemeClr val="bg1"/>
                </a:solidFill>
              </a:rPr>
              <a:t>경로에 </a:t>
            </a:r>
            <a:endParaRPr lang="en-US" altLang="ko-KR" sz="1200" dirty="0">
              <a:solidFill>
                <a:schemeClr val="bg1"/>
              </a:solidFill>
            </a:endParaRPr>
          </a:p>
          <a:p>
            <a:r>
              <a:rPr lang="en-US" altLang="ko-KR" sz="1200" dirty="0" err="1">
                <a:solidFill>
                  <a:schemeClr val="bg1"/>
                </a:solidFill>
              </a:rPr>
              <a:t>hellocall.c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ko-KR" altLang="en-US" sz="1200" dirty="0">
                <a:solidFill>
                  <a:schemeClr val="bg1"/>
                </a:solidFill>
              </a:rPr>
              <a:t>와 </a:t>
            </a:r>
            <a:r>
              <a:rPr lang="en-US" altLang="ko-KR" sz="1200" dirty="0" err="1">
                <a:solidFill>
                  <a:schemeClr val="bg1"/>
                </a:solidFill>
              </a:rPr>
              <a:t>addcall.c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ko-KR" altLang="en-US" sz="1200" dirty="0">
                <a:solidFill>
                  <a:schemeClr val="bg1"/>
                </a:solidFill>
              </a:rPr>
              <a:t>를 작성한다</a:t>
            </a:r>
            <a:r>
              <a:rPr lang="en-US" altLang="ko-KR" sz="1200" dirty="0">
                <a:solidFill>
                  <a:schemeClr val="bg1"/>
                </a:solidFill>
              </a:rPr>
              <a:t>.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CB7A3394-D0FC-4D31-90A1-159556DD0E0A}"/>
              </a:ext>
            </a:extLst>
          </p:cNvPr>
          <p:cNvSpPr txBox="1"/>
          <p:nvPr/>
        </p:nvSpPr>
        <p:spPr>
          <a:xfrm>
            <a:off x="5796136" y="3109506"/>
            <a:ext cx="3071097" cy="276999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Linux/kernel/ </a:t>
            </a:r>
            <a:r>
              <a:rPr lang="ko-KR" altLang="en-US" sz="1200" dirty="0">
                <a:solidFill>
                  <a:schemeClr val="bg1"/>
                </a:solidFill>
              </a:rPr>
              <a:t>경로의 </a:t>
            </a:r>
            <a:r>
              <a:rPr lang="en-US" altLang="ko-KR" sz="1200" dirty="0" err="1">
                <a:solidFill>
                  <a:schemeClr val="bg1"/>
                </a:solidFill>
              </a:rPr>
              <a:t>Makefile</a:t>
            </a:r>
            <a:r>
              <a:rPr lang="ko-KR" altLang="en-US" sz="1200" dirty="0">
                <a:solidFill>
                  <a:schemeClr val="bg1"/>
                </a:solidFill>
              </a:rPr>
              <a:t>을 수정한다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4DCDE28B-CDF7-4716-895C-80021899B0F8}"/>
              </a:ext>
            </a:extLst>
          </p:cNvPr>
          <p:cNvSpPr txBox="1"/>
          <p:nvPr/>
        </p:nvSpPr>
        <p:spPr>
          <a:xfrm>
            <a:off x="95444" y="932774"/>
            <a:ext cx="861133" cy="276999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altLang="ko-KR" sz="1200" dirty="0" err="1">
                <a:solidFill>
                  <a:schemeClr val="bg1"/>
                </a:solidFill>
              </a:rPr>
              <a:t>hellocall.c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6C3F3A27-91E9-4D53-8489-3D0F2C6437A9}"/>
              </a:ext>
            </a:extLst>
          </p:cNvPr>
          <p:cNvSpPr txBox="1"/>
          <p:nvPr/>
        </p:nvSpPr>
        <p:spPr>
          <a:xfrm>
            <a:off x="4283968" y="927766"/>
            <a:ext cx="785793" cy="276999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altLang="ko-KR" sz="1200" dirty="0" err="1">
                <a:solidFill>
                  <a:schemeClr val="bg1"/>
                </a:solidFill>
              </a:rPr>
              <a:t>addcall.c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1BDA12A3-066D-411A-9E63-AA1E4DC5CDCD}"/>
              </a:ext>
            </a:extLst>
          </p:cNvPr>
          <p:cNvSpPr txBox="1"/>
          <p:nvPr/>
        </p:nvSpPr>
        <p:spPr>
          <a:xfrm>
            <a:off x="5796136" y="4979796"/>
            <a:ext cx="2678938" cy="276999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altLang="ko-KR" sz="1200" dirty="0" err="1">
                <a:solidFill>
                  <a:schemeClr val="bg1"/>
                </a:solidFill>
              </a:rPr>
              <a:t>hellocall.o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ko-KR" altLang="en-US" sz="1200" dirty="0">
                <a:solidFill>
                  <a:schemeClr val="bg1"/>
                </a:solidFill>
              </a:rPr>
              <a:t>와 </a:t>
            </a:r>
            <a:r>
              <a:rPr lang="en-US" altLang="ko-KR" sz="1200" dirty="0" err="1">
                <a:solidFill>
                  <a:schemeClr val="bg1"/>
                </a:solidFill>
              </a:rPr>
              <a:t>addcall.o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ko-KR" altLang="en-US" sz="1200" dirty="0">
                <a:solidFill>
                  <a:schemeClr val="bg1"/>
                </a:solidFill>
              </a:rPr>
              <a:t>를 추가한다</a:t>
            </a:r>
            <a:r>
              <a:rPr lang="en-US" altLang="ko-KR" sz="1200" dirty="0">
                <a:solidFill>
                  <a:schemeClr val="bg1"/>
                </a:solidFill>
              </a:rPr>
              <a:t>.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="" xmlns:a16="http://schemas.microsoft.com/office/drawing/2014/main" id="{861CB343-8D19-4C5F-A054-86BB17B96389}"/>
              </a:ext>
            </a:extLst>
          </p:cNvPr>
          <p:cNvCxnSpPr/>
          <p:nvPr/>
        </p:nvCxnSpPr>
        <p:spPr>
          <a:xfrm flipH="1">
            <a:off x="5248755" y="5085184"/>
            <a:ext cx="547381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16234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929084" y="111012"/>
            <a:ext cx="3177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시스템콜 실행준비</a:t>
            </a:r>
            <a:r>
              <a:rPr lang="en-US" altLang="ko-KR" dirty="0">
                <a:solidFill>
                  <a:schemeClr val="bg1"/>
                </a:solidFill>
              </a:rPr>
              <a:t>(</a:t>
            </a:r>
            <a:r>
              <a:rPr lang="ko-KR" altLang="en-US" dirty="0">
                <a:solidFill>
                  <a:schemeClr val="bg1"/>
                </a:solidFill>
              </a:rPr>
              <a:t>코드변경</a:t>
            </a:r>
            <a:r>
              <a:rPr lang="en-US" altLang="ko-KR" dirty="0">
                <a:solidFill>
                  <a:schemeClr val="bg1"/>
                </a:solidFill>
              </a:rPr>
              <a:t>)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457A786C-CE40-4CEA-95CE-873DA35F207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868"/>
          <a:stretch/>
        </p:blipFill>
        <p:spPr>
          <a:xfrm>
            <a:off x="251520" y="874825"/>
            <a:ext cx="6096000" cy="2603785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486FF230-29E9-4C29-A677-37122A21B24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/>
          <a:stretch/>
        </p:blipFill>
        <p:spPr>
          <a:xfrm>
            <a:off x="251520" y="637840"/>
            <a:ext cx="8096250" cy="1905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="" xmlns:a16="http://schemas.microsoft.com/office/drawing/2014/main" id="{F8577082-B4B7-4168-B6FC-4461D5FB877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684"/>
          <a:stretch/>
        </p:blipFill>
        <p:spPr>
          <a:xfrm>
            <a:off x="251520" y="3548725"/>
            <a:ext cx="8848725" cy="1905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D9B9AA54-D9EA-4DE6-B08B-4CC9F4C841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762039"/>
            <a:ext cx="6753225" cy="2105025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421A2B04-DF89-4C00-88A6-0D8703C82226}"/>
              </a:ext>
            </a:extLst>
          </p:cNvPr>
          <p:cNvSpPr txBox="1"/>
          <p:nvPr/>
        </p:nvSpPr>
        <p:spPr>
          <a:xfrm>
            <a:off x="5248289" y="898455"/>
            <a:ext cx="3909404" cy="46166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Linux/kernel/arch/x86/entry/</a:t>
            </a:r>
            <a:r>
              <a:rPr lang="en-US" altLang="ko-KR" sz="1200" dirty="0" err="1">
                <a:solidFill>
                  <a:schemeClr val="bg1"/>
                </a:solidFill>
              </a:rPr>
              <a:t>syscalls</a:t>
            </a:r>
            <a:r>
              <a:rPr lang="en-US" altLang="ko-KR" sz="1200" dirty="0">
                <a:solidFill>
                  <a:schemeClr val="bg1"/>
                </a:solidFill>
              </a:rPr>
              <a:t>/ </a:t>
            </a:r>
            <a:r>
              <a:rPr lang="ko-KR" altLang="en-US" sz="1200" dirty="0">
                <a:solidFill>
                  <a:schemeClr val="bg1"/>
                </a:solidFill>
              </a:rPr>
              <a:t>경로의</a:t>
            </a:r>
            <a:endParaRPr lang="en-US" altLang="ko-KR" sz="1200" dirty="0">
              <a:solidFill>
                <a:schemeClr val="bg1"/>
              </a:solidFill>
            </a:endParaRPr>
          </a:p>
          <a:p>
            <a:r>
              <a:rPr lang="en-US" altLang="ko-KR" sz="1200" dirty="0">
                <a:solidFill>
                  <a:schemeClr val="bg1"/>
                </a:solidFill>
              </a:rPr>
              <a:t>Syscall_64.tbl</a:t>
            </a:r>
            <a:r>
              <a:rPr lang="ko-KR" altLang="en-US" sz="1200" dirty="0">
                <a:solidFill>
                  <a:schemeClr val="bg1"/>
                </a:solidFill>
              </a:rPr>
              <a:t>을 수정한다 </a:t>
            </a:r>
            <a:r>
              <a:rPr lang="en-US" altLang="ko-KR" sz="1200" dirty="0">
                <a:solidFill>
                  <a:schemeClr val="bg1"/>
                </a:solidFill>
              </a:rPr>
              <a:t>(</a:t>
            </a:r>
            <a:r>
              <a:rPr lang="ko-KR" altLang="en-US" sz="1200" dirty="0">
                <a:solidFill>
                  <a:schemeClr val="bg1"/>
                </a:solidFill>
              </a:rPr>
              <a:t>운영체제가 </a:t>
            </a:r>
            <a:r>
              <a:rPr lang="en-US" altLang="ko-KR" sz="1200" dirty="0">
                <a:solidFill>
                  <a:schemeClr val="bg1"/>
                </a:solidFill>
              </a:rPr>
              <a:t>64bit </a:t>
            </a:r>
            <a:r>
              <a:rPr lang="ko-KR" altLang="en-US" sz="1200" dirty="0" err="1">
                <a:solidFill>
                  <a:schemeClr val="bg1"/>
                </a:solidFill>
              </a:rPr>
              <a:t>이기때문</a:t>
            </a:r>
            <a:r>
              <a:rPr lang="en-US" altLang="ko-KR" sz="1200" dirty="0">
                <a:solidFill>
                  <a:schemeClr val="bg1"/>
                </a:solidFill>
              </a:rPr>
              <a:t>)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40AF5667-34D0-4D1C-A52D-F2C0D1562AB0}"/>
              </a:ext>
            </a:extLst>
          </p:cNvPr>
          <p:cNvSpPr txBox="1"/>
          <p:nvPr/>
        </p:nvSpPr>
        <p:spPr>
          <a:xfrm>
            <a:off x="5580112" y="1645643"/>
            <a:ext cx="1760418" cy="276999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333</a:t>
            </a:r>
            <a:r>
              <a:rPr lang="ko-KR" altLang="en-US" sz="1200" dirty="0">
                <a:solidFill>
                  <a:schemeClr val="bg1"/>
                </a:solidFill>
              </a:rPr>
              <a:t>번과 </a:t>
            </a:r>
            <a:r>
              <a:rPr lang="en-US" altLang="ko-KR" sz="1200" dirty="0">
                <a:solidFill>
                  <a:schemeClr val="bg1"/>
                </a:solidFill>
              </a:rPr>
              <a:t>334</a:t>
            </a:r>
            <a:r>
              <a:rPr lang="ko-KR" altLang="en-US" sz="1200" dirty="0">
                <a:solidFill>
                  <a:schemeClr val="bg1"/>
                </a:solidFill>
              </a:rPr>
              <a:t>번에 추가</a:t>
            </a:r>
            <a:r>
              <a:rPr lang="en-US" altLang="ko-KR" sz="1200" dirty="0">
                <a:solidFill>
                  <a:schemeClr val="bg1"/>
                </a:solidFill>
              </a:rPr>
              <a:t>.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="" xmlns:a16="http://schemas.microsoft.com/office/drawing/2014/main" id="{7DA921A9-AA3D-4BCA-AE6F-B8D5A32E0C15}"/>
              </a:ext>
            </a:extLst>
          </p:cNvPr>
          <p:cNvCxnSpPr>
            <a:cxnSpLocks/>
          </p:cNvCxnSpPr>
          <p:nvPr/>
        </p:nvCxnSpPr>
        <p:spPr>
          <a:xfrm flipH="1">
            <a:off x="4932040" y="1772816"/>
            <a:ext cx="648073" cy="0"/>
          </a:xfrm>
          <a:prstGeom prst="straightConnector1">
            <a:avLst/>
          </a:prstGeom>
          <a:ln w="3492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005DA08C-B71B-4109-8B90-580A366CF846}"/>
              </a:ext>
            </a:extLst>
          </p:cNvPr>
          <p:cNvSpPr txBox="1"/>
          <p:nvPr/>
        </p:nvSpPr>
        <p:spPr>
          <a:xfrm>
            <a:off x="6588224" y="3809340"/>
            <a:ext cx="2133918" cy="46166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Linux/include/</a:t>
            </a:r>
            <a:r>
              <a:rPr lang="en-US" altLang="ko-KR" sz="1200" dirty="0" err="1">
                <a:solidFill>
                  <a:schemeClr val="bg1"/>
                </a:solidFill>
              </a:rPr>
              <a:t>linux</a:t>
            </a:r>
            <a:r>
              <a:rPr lang="en-US" altLang="ko-KR" sz="1200" dirty="0">
                <a:solidFill>
                  <a:schemeClr val="bg1"/>
                </a:solidFill>
              </a:rPr>
              <a:t>/ </a:t>
            </a:r>
            <a:r>
              <a:rPr lang="ko-KR" altLang="en-US" sz="1200" dirty="0">
                <a:solidFill>
                  <a:schemeClr val="bg1"/>
                </a:solidFill>
              </a:rPr>
              <a:t>경로의 </a:t>
            </a:r>
            <a:endParaRPr lang="en-US" altLang="ko-KR" sz="1200" dirty="0">
              <a:solidFill>
                <a:schemeClr val="bg1"/>
              </a:solidFill>
            </a:endParaRPr>
          </a:p>
          <a:p>
            <a:r>
              <a:rPr lang="en-US" altLang="ko-KR" sz="1200" dirty="0" err="1">
                <a:solidFill>
                  <a:schemeClr val="bg1"/>
                </a:solidFill>
              </a:rPr>
              <a:t>syscalls.h</a:t>
            </a:r>
            <a:r>
              <a:rPr lang="ko-KR" altLang="en-US" sz="1200" dirty="0">
                <a:solidFill>
                  <a:schemeClr val="bg1"/>
                </a:solidFill>
              </a:rPr>
              <a:t>파일을 수정한다</a:t>
            </a:r>
            <a:r>
              <a:rPr lang="en-US" altLang="ko-KR" sz="1200" dirty="0">
                <a:solidFill>
                  <a:schemeClr val="bg1"/>
                </a:solidFill>
              </a:rPr>
              <a:t>.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13C43F2C-11CC-4331-9548-0881E5F9B741}"/>
              </a:ext>
            </a:extLst>
          </p:cNvPr>
          <p:cNvSpPr txBox="1"/>
          <p:nvPr/>
        </p:nvSpPr>
        <p:spPr>
          <a:xfrm>
            <a:off x="6332944" y="5134475"/>
            <a:ext cx="2212465" cy="46166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</a:rPr>
              <a:t>맨 끝에 </a:t>
            </a:r>
            <a:r>
              <a:rPr lang="en-US" altLang="ko-KR" sz="1200" dirty="0" err="1">
                <a:solidFill>
                  <a:schemeClr val="bg1"/>
                </a:solidFill>
              </a:rPr>
              <a:t>sys_hellocall</a:t>
            </a:r>
            <a:r>
              <a:rPr lang="en-US" altLang="ko-KR" sz="1200" dirty="0">
                <a:solidFill>
                  <a:schemeClr val="bg1"/>
                </a:solidFill>
              </a:rPr>
              <a:t>()</a:t>
            </a:r>
            <a:r>
              <a:rPr lang="ko-KR" altLang="en-US" sz="1200" dirty="0">
                <a:solidFill>
                  <a:schemeClr val="bg1"/>
                </a:solidFill>
              </a:rPr>
              <a:t>함수와</a:t>
            </a:r>
            <a:endParaRPr lang="en-US" altLang="ko-KR" sz="1200" dirty="0">
              <a:solidFill>
                <a:schemeClr val="bg1"/>
              </a:solidFill>
            </a:endParaRPr>
          </a:p>
          <a:p>
            <a:r>
              <a:rPr lang="en-US" altLang="ko-KR" sz="1200" dirty="0" err="1">
                <a:solidFill>
                  <a:schemeClr val="bg1"/>
                </a:solidFill>
              </a:rPr>
              <a:t>Sys_addcall</a:t>
            </a:r>
            <a:r>
              <a:rPr lang="en-US" altLang="ko-KR" sz="1200" dirty="0">
                <a:solidFill>
                  <a:schemeClr val="bg1"/>
                </a:solidFill>
              </a:rPr>
              <a:t>()</a:t>
            </a:r>
            <a:r>
              <a:rPr lang="ko-KR" altLang="en-US" sz="1200" dirty="0">
                <a:solidFill>
                  <a:schemeClr val="bg1"/>
                </a:solidFill>
              </a:rPr>
              <a:t>함수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ko-KR" altLang="en-US" sz="1200" dirty="0">
                <a:solidFill>
                  <a:schemeClr val="bg1"/>
                </a:solidFill>
              </a:rPr>
              <a:t>추가</a:t>
            </a: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="" xmlns:a16="http://schemas.microsoft.com/office/drawing/2014/main" id="{3117DBC7-5679-4AC4-823A-79F3E17DE973}"/>
              </a:ext>
            </a:extLst>
          </p:cNvPr>
          <p:cNvCxnSpPr>
            <a:cxnSpLocks/>
          </p:cNvCxnSpPr>
          <p:nvPr/>
        </p:nvCxnSpPr>
        <p:spPr>
          <a:xfrm flipH="1">
            <a:off x="5248289" y="5336811"/>
            <a:ext cx="1084656" cy="0"/>
          </a:xfrm>
          <a:prstGeom prst="straightConnector1">
            <a:avLst/>
          </a:prstGeom>
          <a:ln w="3492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79029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461283" y="111012"/>
            <a:ext cx="2113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시스템콜 실행준비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63B5DF42-38C4-4E3A-A4B6-B4699C7C3F5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" r="3663" b="-1761"/>
          <a:stretch/>
        </p:blipFill>
        <p:spPr>
          <a:xfrm>
            <a:off x="299464" y="548680"/>
            <a:ext cx="8277225" cy="16635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D95B43E6-265B-4A1C-A82B-C504CD72415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642"/>
          <a:stretch/>
        </p:blipFill>
        <p:spPr>
          <a:xfrm>
            <a:off x="297745" y="743211"/>
            <a:ext cx="8280663" cy="15526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AEEB9785-849F-45C4-B461-01F6D131B1C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872"/>
          <a:stretch/>
        </p:blipFill>
        <p:spPr>
          <a:xfrm>
            <a:off x="351851" y="926648"/>
            <a:ext cx="8172450" cy="17145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="" xmlns:a16="http://schemas.microsoft.com/office/drawing/2014/main" id="{D3B1B574-C728-4F67-AF96-826B79DA96D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824"/>
          <a:stretch/>
        </p:blipFill>
        <p:spPr>
          <a:xfrm>
            <a:off x="299464" y="1126274"/>
            <a:ext cx="8277225" cy="17145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="" xmlns:a16="http://schemas.microsoft.com/office/drawing/2014/main" id="{E3416E11-CA05-46AA-9C70-2749385E489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414" r="66412" b="34440"/>
          <a:stretch/>
        </p:blipFill>
        <p:spPr>
          <a:xfrm>
            <a:off x="3020539" y="1975052"/>
            <a:ext cx="2584983" cy="21602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="" xmlns:a16="http://schemas.microsoft.com/office/drawing/2014/main" id="{0CA4676C-9F34-4D3B-A51A-FE39F51CCA1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590" r="66412" b="59756"/>
          <a:stretch/>
        </p:blipFill>
        <p:spPr>
          <a:xfrm>
            <a:off x="297745" y="1983695"/>
            <a:ext cx="2584983" cy="19874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="" xmlns:a16="http://schemas.microsoft.com/office/drawing/2014/main" id="{A28872A6-1F49-45A8-9681-6F8FA14F7CE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448" r="16634" b="68897"/>
          <a:stretch/>
        </p:blipFill>
        <p:spPr>
          <a:xfrm>
            <a:off x="297745" y="1663803"/>
            <a:ext cx="6416003" cy="198740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344BE739-5EF1-4945-B38B-5953C544253F}"/>
              </a:ext>
            </a:extLst>
          </p:cNvPr>
          <p:cNvSpPr txBox="1"/>
          <p:nvPr/>
        </p:nvSpPr>
        <p:spPr>
          <a:xfrm>
            <a:off x="297745" y="1310686"/>
            <a:ext cx="2345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Make</a:t>
            </a:r>
            <a:r>
              <a:rPr lang="ko-KR" altLang="en-US" dirty="0">
                <a:solidFill>
                  <a:schemeClr val="bg1"/>
                </a:solidFill>
              </a:rPr>
              <a:t>에서 에러발생</a:t>
            </a:r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="" xmlns:a16="http://schemas.microsoft.com/office/drawing/2014/main" id="{DB95E6B0-828C-4BBF-B085-2664D71EA7D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000"/>
          <a:stretch/>
        </p:blipFill>
        <p:spPr>
          <a:xfrm>
            <a:off x="297745" y="2428388"/>
            <a:ext cx="7696200" cy="171451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="" xmlns:a16="http://schemas.microsoft.com/office/drawing/2014/main" id="{D7339F1A-D37F-413D-A5BA-9ECDE989ECF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95"/>
          <a:stretch/>
        </p:blipFill>
        <p:spPr>
          <a:xfrm>
            <a:off x="297745" y="2706713"/>
            <a:ext cx="7572375" cy="17145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6717083F-05F2-430B-B27B-40736BE64D88}"/>
              </a:ext>
            </a:extLst>
          </p:cNvPr>
          <p:cNvSpPr txBox="1"/>
          <p:nvPr/>
        </p:nvSpPr>
        <p:spPr>
          <a:xfrm>
            <a:off x="291731" y="2963734"/>
            <a:ext cx="2345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Make</a:t>
            </a:r>
            <a:r>
              <a:rPr lang="ko-KR" altLang="en-US" dirty="0">
                <a:solidFill>
                  <a:schemeClr val="bg1"/>
                </a:solidFill>
              </a:rPr>
              <a:t>에서 에러발생</a:t>
            </a:r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="" xmlns:a16="http://schemas.microsoft.com/office/drawing/2014/main" id="{48DE6A73-C7A9-4C66-98B9-8AC075A34C5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605" r="76692" b="11200"/>
          <a:stretch/>
        </p:blipFill>
        <p:spPr>
          <a:xfrm>
            <a:off x="4836878" y="3554253"/>
            <a:ext cx="1949227" cy="382049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="" xmlns:a16="http://schemas.microsoft.com/office/drawing/2014/main" id="{ADAAFC89-63E6-4310-8AAB-2C9CEF6C4E7C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871" r="45795" b="28602"/>
          <a:stretch/>
        </p:blipFill>
        <p:spPr>
          <a:xfrm>
            <a:off x="291731" y="3556297"/>
            <a:ext cx="4533131" cy="188981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="" xmlns:a16="http://schemas.microsoft.com/office/drawing/2014/main" id="{C63568FC-9491-4228-98AD-C49B3B3E93EF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738" b="40392"/>
          <a:stretch/>
        </p:blipFill>
        <p:spPr>
          <a:xfrm>
            <a:off x="291731" y="3316635"/>
            <a:ext cx="8362950" cy="198949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26" name="그림 25">
            <a:extLst>
              <a:ext uri="{FF2B5EF4-FFF2-40B4-BE49-F238E27FC236}">
                <a16:creationId xmlns="" xmlns:a16="http://schemas.microsoft.com/office/drawing/2014/main" id="{A5DF1BB7-E068-478C-9E1F-A5CC5759624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689"/>
          <a:stretch/>
        </p:blipFill>
        <p:spPr>
          <a:xfrm>
            <a:off x="131555" y="3938561"/>
            <a:ext cx="8362950" cy="211701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="" xmlns:a16="http://schemas.microsoft.com/office/drawing/2014/main" id="{F67C7F01-5F33-4D55-88C3-813A2B911152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9"/>
          <a:stretch/>
        </p:blipFill>
        <p:spPr>
          <a:xfrm>
            <a:off x="128587" y="4209987"/>
            <a:ext cx="8886825" cy="166357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B4D6E789-6C51-4127-B164-EA297CA08995}"/>
              </a:ext>
            </a:extLst>
          </p:cNvPr>
          <p:cNvSpPr txBox="1"/>
          <p:nvPr/>
        </p:nvSpPr>
        <p:spPr>
          <a:xfrm>
            <a:off x="291731" y="4487122"/>
            <a:ext cx="2345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Make</a:t>
            </a:r>
            <a:r>
              <a:rPr lang="ko-KR" altLang="en-US" dirty="0">
                <a:solidFill>
                  <a:schemeClr val="bg1"/>
                </a:solidFill>
              </a:rPr>
              <a:t>에서 에러발생</a:t>
            </a:r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="" xmlns:a16="http://schemas.microsoft.com/office/drawing/2014/main" id="{9798C502-A07E-4312-9AA1-A74D276F77BA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623"/>
          <a:stretch/>
        </p:blipFill>
        <p:spPr>
          <a:xfrm>
            <a:off x="299464" y="5775710"/>
            <a:ext cx="7077075" cy="166357"/>
          </a:xfrm>
          <a:prstGeom prst="rect">
            <a:avLst/>
          </a:prstGeom>
          <a:ln>
            <a:solidFill>
              <a:srgbClr val="00B050"/>
            </a:solidFill>
          </a:ln>
        </p:spPr>
      </p:pic>
      <p:pic>
        <p:nvPicPr>
          <p:cNvPr id="32" name="그림 31">
            <a:extLst>
              <a:ext uri="{FF2B5EF4-FFF2-40B4-BE49-F238E27FC236}">
                <a16:creationId xmlns="" xmlns:a16="http://schemas.microsoft.com/office/drawing/2014/main" id="{09A890A2-98B4-4FE3-8DD4-F3E8A115C082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312" r="28751" b="36059"/>
          <a:stretch/>
        </p:blipFill>
        <p:spPr>
          <a:xfrm>
            <a:off x="291731" y="5359309"/>
            <a:ext cx="5042322" cy="365962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="" xmlns:a16="http://schemas.microsoft.com/office/drawing/2014/main" id="{A9F5A191-EEBB-4BF8-85D2-A953ACF5881E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276" r="47184" b="48622"/>
          <a:stretch/>
        </p:blipFill>
        <p:spPr>
          <a:xfrm>
            <a:off x="305698" y="5106568"/>
            <a:ext cx="3737794" cy="231908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="" xmlns:a16="http://schemas.microsoft.com/office/drawing/2014/main" id="{6039BD90-9A41-4FD2-82C9-DF18D9706D3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448" r="16634" b="68897"/>
          <a:stretch/>
        </p:blipFill>
        <p:spPr>
          <a:xfrm>
            <a:off x="299464" y="4872007"/>
            <a:ext cx="6416003" cy="19874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36" name="그림 35">
            <a:extLst>
              <a:ext uri="{FF2B5EF4-FFF2-40B4-BE49-F238E27FC236}">
                <a16:creationId xmlns="" xmlns:a16="http://schemas.microsoft.com/office/drawing/2014/main" id="{EEAF12AF-3B7E-4B73-9163-F3E5AE90307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6034" y="5948874"/>
            <a:ext cx="2107137" cy="846240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="" xmlns:a16="http://schemas.microsoft.com/office/drawing/2014/main" id="{D4B3D81F-615F-4E34-8D41-90B82C98D25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5915" y="6035713"/>
            <a:ext cx="3624322" cy="746184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="" xmlns:a16="http://schemas.microsoft.com/office/drawing/2014/main" id="{BE61E8EE-9F63-4AD3-AFEA-9250C79AC823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4719" y="4683931"/>
            <a:ext cx="1838452" cy="955995"/>
          </a:xfrm>
          <a:prstGeom prst="rect">
            <a:avLst/>
          </a:prstGeom>
        </p:spPr>
      </p:pic>
      <p:cxnSp>
        <p:nvCxnSpPr>
          <p:cNvPr id="42" name="직선 화살표 연결선 41">
            <a:extLst>
              <a:ext uri="{FF2B5EF4-FFF2-40B4-BE49-F238E27FC236}">
                <a16:creationId xmlns="" xmlns:a16="http://schemas.microsoft.com/office/drawing/2014/main" id="{E5D6044F-1487-41EA-B519-D8548A478BF8}"/>
              </a:ext>
            </a:extLst>
          </p:cNvPr>
          <p:cNvCxnSpPr>
            <a:cxnSpLocks/>
          </p:cNvCxnSpPr>
          <p:nvPr/>
        </p:nvCxnSpPr>
        <p:spPr>
          <a:xfrm flipV="1">
            <a:off x="6372200" y="5271710"/>
            <a:ext cx="576064" cy="453561"/>
          </a:xfrm>
          <a:prstGeom prst="straightConnector1">
            <a:avLst/>
          </a:prstGeom>
          <a:ln w="3492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="" xmlns:a16="http://schemas.microsoft.com/office/drawing/2014/main" id="{C854365D-2C87-4BD3-900B-EE4508D0AA65}"/>
              </a:ext>
            </a:extLst>
          </p:cNvPr>
          <p:cNvCxnSpPr>
            <a:cxnSpLocks/>
            <a:stCxn id="40" idx="2"/>
          </p:cNvCxnSpPr>
          <p:nvPr/>
        </p:nvCxnSpPr>
        <p:spPr>
          <a:xfrm>
            <a:off x="7993945" y="5639926"/>
            <a:ext cx="0" cy="237746"/>
          </a:xfrm>
          <a:prstGeom prst="straightConnector1">
            <a:avLst/>
          </a:prstGeom>
          <a:ln w="3492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="" xmlns:a16="http://schemas.microsoft.com/office/drawing/2014/main" id="{2E033B38-03D5-4CA2-B156-475371292B4D}"/>
              </a:ext>
            </a:extLst>
          </p:cNvPr>
          <p:cNvCxnSpPr>
            <a:cxnSpLocks/>
            <a:stCxn id="36" idx="1"/>
          </p:cNvCxnSpPr>
          <p:nvPr/>
        </p:nvCxnSpPr>
        <p:spPr>
          <a:xfrm flipH="1">
            <a:off x="6372200" y="6371994"/>
            <a:ext cx="433834" cy="0"/>
          </a:xfrm>
          <a:prstGeom prst="straightConnector1">
            <a:avLst/>
          </a:prstGeom>
          <a:ln w="3492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="" xmlns:a16="http://schemas.microsoft.com/office/drawing/2014/main" id="{F9CF55C4-C4C6-489C-B6EA-05A4B68EFCCD}"/>
              </a:ext>
            </a:extLst>
          </p:cNvPr>
          <p:cNvSpPr/>
          <p:nvPr/>
        </p:nvSpPr>
        <p:spPr>
          <a:xfrm>
            <a:off x="299464" y="1975052"/>
            <a:ext cx="5136632" cy="23599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="" xmlns:a16="http://schemas.microsoft.com/office/drawing/2014/main" id="{68667E4B-2007-40FD-AFAE-18365068B1DE}"/>
              </a:ext>
            </a:extLst>
          </p:cNvPr>
          <p:cNvSpPr/>
          <p:nvPr/>
        </p:nvSpPr>
        <p:spPr>
          <a:xfrm>
            <a:off x="291730" y="2427711"/>
            <a:ext cx="7808661" cy="480161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="" xmlns:a16="http://schemas.microsoft.com/office/drawing/2014/main" id="{733B1039-B87E-47B1-A0AF-BAC136874233}"/>
              </a:ext>
            </a:extLst>
          </p:cNvPr>
          <p:cNvSpPr/>
          <p:nvPr/>
        </p:nvSpPr>
        <p:spPr>
          <a:xfrm>
            <a:off x="241514" y="543622"/>
            <a:ext cx="8362950" cy="791648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="" xmlns:a16="http://schemas.microsoft.com/office/drawing/2014/main" id="{FD347AA2-4C80-44A2-9682-5B4FB29F4946}"/>
              </a:ext>
            </a:extLst>
          </p:cNvPr>
          <p:cNvSpPr/>
          <p:nvPr/>
        </p:nvSpPr>
        <p:spPr>
          <a:xfrm>
            <a:off x="275256" y="3551441"/>
            <a:ext cx="6530778" cy="3940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="" xmlns:a16="http://schemas.microsoft.com/office/drawing/2014/main" id="{BB0D334C-B032-4044-8109-120C5C0901B6}"/>
              </a:ext>
            </a:extLst>
          </p:cNvPr>
          <p:cNvSpPr/>
          <p:nvPr/>
        </p:nvSpPr>
        <p:spPr>
          <a:xfrm>
            <a:off x="128587" y="3968846"/>
            <a:ext cx="8883858" cy="46312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="" xmlns:a16="http://schemas.microsoft.com/office/drawing/2014/main" id="{359F2039-03A7-4D74-A7F2-97577B877A99}"/>
              </a:ext>
            </a:extLst>
          </p:cNvPr>
          <p:cNvSpPr/>
          <p:nvPr/>
        </p:nvSpPr>
        <p:spPr>
          <a:xfrm>
            <a:off x="291730" y="5116248"/>
            <a:ext cx="5042318" cy="61547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59566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D78E21EF-121E-41EE-8979-ED99B01A9CE1}"/>
              </a:ext>
            </a:extLst>
          </p:cNvPr>
          <p:cNvSpPr txBox="1"/>
          <p:nvPr/>
        </p:nvSpPr>
        <p:spPr>
          <a:xfrm>
            <a:off x="291731" y="404664"/>
            <a:ext cx="2345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Make</a:t>
            </a:r>
            <a:r>
              <a:rPr lang="ko-KR" altLang="en-US" dirty="0">
                <a:solidFill>
                  <a:schemeClr val="bg1"/>
                </a:solidFill>
              </a:rPr>
              <a:t>에서 에러발생</a:t>
            </a:r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491FA133-3C7E-47CB-BBF3-6164CAC55D7B}"/>
              </a:ext>
            </a:extLst>
          </p:cNvPr>
          <p:cNvSpPr txBox="1"/>
          <p:nvPr/>
        </p:nvSpPr>
        <p:spPr>
          <a:xfrm>
            <a:off x="3461283" y="111012"/>
            <a:ext cx="2113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시스템콜 실행준비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640D3978-E09C-4A8C-9BD8-669FF9FA1FA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448" r="16634" b="68897"/>
          <a:stretch/>
        </p:blipFill>
        <p:spPr>
          <a:xfrm>
            <a:off x="299464" y="804938"/>
            <a:ext cx="6416003" cy="19874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E34CDC8F-29D2-45C1-A8F0-865E488E95A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720"/>
          <a:stretch/>
        </p:blipFill>
        <p:spPr>
          <a:xfrm>
            <a:off x="299464" y="1058813"/>
            <a:ext cx="7724775" cy="497979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20E7F92B-7FD3-425B-9C0A-8EAA39DBE3E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6" r="50000" b="85365"/>
          <a:stretch/>
        </p:blipFill>
        <p:spPr>
          <a:xfrm>
            <a:off x="280608" y="1563540"/>
            <a:ext cx="3727141" cy="114537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="" xmlns:a16="http://schemas.microsoft.com/office/drawing/2014/main" id="{A7AFA1A0-DDA3-4A3F-A6FE-90B6DFBC1E0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25" t="7356" r="11414" b="50000"/>
          <a:stretch/>
        </p:blipFill>
        <p:spPr>
          <a:xfrm>
            <a:off x="4143601" y="1581684"/>
            <a:ext cx="4500500" cy="140057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="" xmlns:a16="http://schemas.microsoft.com/office/drawing/2014/main" id="{4B67F93E-3EEC-42DF-B63C-D66ABF018CE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96" t="606" r="45367" b="95574"/>
          <a:stretch/>
        </p:blipFill>
        <p:spPr>
          <a:xfrm>
            <a:off x="3275856" y="1289395"/>
            <a:ext cx="3240360" cy="198741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="" xmlns:a16="http://schemas.microsoft.com/office/drawing/2014/main" id="{EACAF701-A22A-4926-AB80-CDD1DCFAD94A}"/>
              </a:ext>
            </a:extLst>
          </p:cNvPr>
          <p:cNvGrpSpPr/>
          <p:nvPr/>
        </p:nvGrpSpPr>
        <p:grpSpPr>
          <a:xfrm>
            <a:off x="252229" y="3091130"/>
            <a:ext cx="6553200" cy="355302"/>
            <a:chOff x="252229" y="3091130"/>
            <a:chExt cx="6553200" cy="355302"/>
          </a:xfrm>
        </p:grpSpPr>
        <p:pic>
          <p:nvPicPr>
            <p:cNvPr id="16" name="그림 15">
              <a:extLst>
                <a:ext uri="{FF2B5EF4-FFF2-40B4-BE49-F238E27FC236}">
                  <a16:creationId xmlns="" xmlns:a16="http://schemas.microsoft.com/office/drawing/2014/main" id="{08D46A04-8A16-4EDA-885E-833608995A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0106"/>
            <a:stretch/>
          </p:blipFill>
          <p:spPr>
            <a:xfrm>
              <a:off x="252229" y="3091130"/>
              <a:ext cx="6553200" cy="355302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="" xmlns:a16="http://schemas.microsoft.com/office/drawing/2014/main" id="{D7ADEC81-9A6F-4A6F-BA34-5AD3453926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636" t="90106" r="31376" b="4947"/>
            <a:stretch/>
          </p:blipFill>
          <p:spPr>
            <a:xfrm>
              <a:off x="6033810" y="3259787"/>
              <a:ext cx="720081" cy="177651"/>
            </a:xfrm>
            <a:prstGeom prst="rect">
              <a:avLst/>
            </a:prstGeom>
          </p:spPr>
        </p:pic>
      </p:grpSp>
      <p:pic>
        <p:nvPicPr>
          <p:cNvPr id="22" name="그림 21">
            <a:extLst>
              <a:ext uri="{FF2B5EF4-FFF2-40B4-BE49-F238E27FC236}">
                <a16:creationId xmlns="" xmlns:a16="http://schemas.microsoft.com/office/drawing/2014/main" id="{2D5061CD-BD4D-44EE-93DC-EB7394959CB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355" r="13452" b="5363"/>
          <a:stretch/>
        </p:blipFill>
        <p:spPr>
          <a:xfrm>
            <a:off x="267123" y="5004962"/>
            <a:ext cx="4431077" cy="97200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="" xmlns:a16="http://schemas.microsoft.com/office/drawing/2014/main" id="{9F46E02F-A5C1-4A76-AF60-F5E70F470F1C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777"/>
          <a:stretch/>
        </p:blipFill>
        <p:spPr>
          <a:xfrm>
            <a:off x="250464" y="6011685"/>
            <a:ext cx="4740201" cy="769507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="" xmlns:a16="http://schemas.microsoft.com/office/drawing/2014/main" id="{5EEDD033-BF6E-46DC-9404-420BC019844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629"/>
          <a:stretch/>
        </p:blipFill>
        <p:spPr>
          <a:xfrm>
            <a:off x="250464" y="4840491"/>
            <a:ext cx="4973967" cy="15240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20" name="그림 19">
            <a:extLst>
              <a:ext uri="{FF2B5EF4-FFF2-40B4-BE49-F238E27FC236}">
                <a16:creationId xmlns="" xmlns:a16="http://schemas.microsoft.com/office/drawing/2014/main" id="{2965E396-1B01-4A8A-B86B-96516D721EC4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124"/>
          <a:stretch/>
        </p:blipFill>
        <p:spPr>
          <a:xfrm>
            <a:off x="252229" y="3461960"/>
            <a:ext cx="4319771" cy="14072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0A45D45A-3323-44E0-9257-E3A848C16171}"/>
              </a:ext>
            </a:extLst>
          </p:cNvPr>
          <p:cNvSpPr txBox="1"/>
          <p:nvPr/>
        </p:nvSpPr>
        <p:spPr>
          <a:xfrm>
            <a:off x="2218255" y="2728167"/>
            <a:ext cx="1911101" cy="276999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altLang="ko-KR" sz="1200" dirty="0" err="1">
                <a:solidFill>
                  <a:schemeClr val="bg1"/>
                </a:solidFill>
              </a:rPr>
              <a:t>Github</a:t>
            </a:r>
            <a:r>
              <a:rPr lang="ko-KR" altLang="en-US" sz="1200" dirty="0">
                <a:solidFill>
                  <a:schemeClr val="bg1"/>
                </a:solidFill>
              </a:rPr>
              <a:t>에서 </a:t>
            </a:r>
            <a:r>
              <a:rPr lang="en-US" altLang="ko-KR" sz="1200" dirty="0" err="1">
                <a:solidFill>
                  <a:schemeClr val="bg1"/>
                </a:solidFill>
              </a:rPr>
              <a:t>openssl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ko-KR" altLang="en-US" sz="1200" dirty="0">
                <a:solidFill>
                  <a:schemeClr val="bg1"/>
                </a:solidFill>
              </a:rPr>
              <a:t>다운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="" xmlns:a16="http://schemas.microsoft.com/office/drawing/2014/main" id="{D500F2C2-D05B-45B4-B1E5-540EE9422AB8}"/>
              </a:ext>
            </a:extLst>
          </p:cNvPr>
          <p:cNvSpPr/>
          <p:nvPr/>
        </p:nvSpPr>
        <p:spPr>
          <a:xfrm>
            <a:off x="250539" y="3089370"/>
            <a:ext cx="5136632" cy="17765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="" xmlns:a16="http://schemas.microsoft.com/office/drawing/2014/main" id="{1C36A3F5-117C-4155-BB56-6876E6F91504}"/>
              </a:ext>
            </a:extLst>
          </p:cNvPr>
          <p:cNvSpPr/>
          <p:nvPr/>
        </p:nvSpPr>
        <p:spPr>
          <a:xfrm>
            <a:off x="231947" y="3279092"/>
            <a:ext cx="6553200" cy="1545871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="" xmlns:a16="http://schemas.microsoft.com/office/drawing/2014/main" id="{5529EF39-18B5-4D82-AEEE-37AF129F4800}"/>
              </a:ext>
            </a:extLst>
          </p:cNvPr>
          <p:cNvSpPr/>
          <p:nvPr/>
        </p:nvSpPr>
        <p:spPr>
          <a:xfrm>
            <a:off x="245950" y="6011685"/>
            <a:ext cx="4740201" cy="99505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9AA3E959-69EE-495D-AC3E-A5A271FFAE5A}"/>
              </a:ext>
            </a:extLst>
          </p:cNvPr>
          <p:cNvSpPr txBox="1"/>
          <p:nvPr/>
        </p:nvSpPr>
        <p:spPr>
          <a:xfrm>
            <a:off x="5868144" y="3606095"/>
            <a:ext cx="3141629" cy="46166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ko-KR" altLang="en-US" sz="1200" dirty="0" err="1">
                <a:solidFill>
                  <a:schemeClr val="bg1"/>
                </a:solidFill>
              </a:rPr>
              <a:t>지금부터의</a:t>
            </a:r>
            <a:r>
              <a:rPr lang="ko-KR" altLang="en-US" sz="1200" dirty="0">
                <a:solidFill>
                  <a:schemeClr val="bg1"/>
                </a:solidFill>
              </a:rPr>
              <a:t> 과정은 </a:t>
            </a:r>
            <a:endParaRPr lang="en-US" altLang="ko-KR" sz="1200" dirty="0">
              <a:solidFill>
                <a:schemeClr val="bg1"/>
              </a:solidFill>
            </a:endParaRPr>
          </a:p>
          <a:p>
            <a:r>
              <a:rPr lang="en-US" altLang="ko-KR" sz="1200" dirty="0">
                <a:solidFill>
                  <a:schemeClr val="bg1"/>
                </a:solidFill>
              </a:rPr>
              <a:t>Downloads/</a:t>
            </a:r>
            <a:r>
              <a:rPr lang="en-US" altLang="ko-KR" sz="1200" dirty="0" err="1">
                <a:solidFill>
                  <a:schemeClr val="bg1"/>
                </a:solidFill>
              </a:rPr>
              <a:t>openssl</a:t>
            </a:r>
            <a:r>
              <a:rPr lang="en-US" altLang="ko-KR" sz="1200" dirty="0">
                <a:solidFill>
                  <a:schemeClr val="bg1"/>
                </a:solidFill>
              </a:rPr>
              <a:t>/ </a:t>
            </a:r>
            <a:r>
              <a:rPr lang="ko-KR" altLang="en-US" sz="1200" dirty="0">
                <a:solidFill>
                  <a:schemeClr val="bg1"/>
                </a:solidFill>
              </a:rPr>
              <a:t>에서 진행하였습니다</a:t>
            </a:r>
            <a:r>
              <a:rPr lang="en-US" altLang="ko-KR" sz="1200" dirty="0">
                <a:solidFill>
                  <a:schemeClr val="bg1"/>
                </a:solidFill>
              </a:rPr>
              <a:t>.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56848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044502" y="111012"/>
            <a:ext cx="29466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시스템콜 실행준비</a:t>
            </a:r>
            <a:r>
              <a:rPr lang="en-US" altLang="ko-KR" dirty="0">
                <a:solidFill>
                  <a:schemeClr val="bg1"/>
                </a:solidFill>
              </a:rPr>
              <a:t>(</a:t>
            </a:r>
            <a:r>
              <a:rPr lang="ko-KR" altLang="en-US" dirty="0">
                <a:solidFill>
                  <a:schemeClr val="bg1"/>
                </a:solidFill>
              </a:rPr>
              <a:t>컴파일</a:t>
            </a:r>
            <a:r>
              <a:rPr lang="en-US" altLang="ko-KR" dirty="0">
                <a:solidFill>
                  <a:schemeClr val="bg1"/>
                </a:solidFill>
              </a:rPr>
              <a:t>)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DC968A4A-AC83-4691-8EAC-BC543A9C166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63"/>
          <a:stretch/>
        </p:blipFill>
        <p:spPr>
          <a:xfrm>
            <a:off x="179512" y="491315"/>
            <a:ext cx="5184576" cy="274236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86AA8172-A6E9-4F82-A496-D1E1BDC32E7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63"/>
          <a:stretch/>
        </p:blipFill>
        <p:spPr>
          <a:xfrm>
            <a:off x="204686" y="3892102"/>
            <a:ext cx="5955715" cy="264359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6F66E4F4-5E78-4172-95DF-1323B7C27E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337"/>
          <a:stretch/>
        </p:blipFill>
        <p:spPr>
          <a:xfrm>
            <a:off x="183738" y="3705864"/>
            <a:ext cx="6998075" cy="11233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8D8582B6-0604-4D0D-88BD-A0B64C25BB54}"/>
              </a:ext>
            </a:extLst>
          </p:cNvPr>
          <p:cNvSpPr txBox="1"/>
          <p:nvPr/>
        </p:nvSpPr>
        <p:spPr>
          <a:xfrm>
            <a:off x="5364088" y="496493"/>
            <a:ext cx="3268267" cy="276999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</a:rPr>
              <a:t>이전 컴파일을 실행했던 경우 </a:t>
            </a:r>
            <a:r>
              <a:rPr lang="en-US" altLang="ko-KR" sz="1200" dirty="0" err="1">
                <a:solidFill>
                  <a:schemeClr val="bg1"/>
                </a:solidFill>
              </a:rPr>
              <a:t>mrproper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ko-KR" altLang="en-US" sz="1200" dirty="0">
                <a:solidFill>
                  <a:schemeClr val="bg1"/>
                </a:solidFill>
              </a:rPr>
              <a:t>실행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54838A4A-A0BF-4362-9DD0-864E6EFA4474}"/>
              </a:ext>
            </a:extLst>
          </p:cNvPr>
          <p:cNvSpPr txBox="1"/>
          <p:nvPr/>
        </p:nvSpPr>
        <p:spPr>
          <a:xfrm>
            <a:off x="6228184" y="3892102"/>
            <a:ext cx="2263761" cy="276999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altLang="ko-KR" sz="1200" dirty="0" err="1">
                <a:solidFill>
                  <a:schemeClr val="bg1"/>
                </a:solidFill>
              </a:rPr>
              <a:t>defconfig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ko-KR" altLang="en-US" sz="1200" dirty="0">
                <a:solidFill>
                  <a:schemeClr val="bg1"/>
                </a:solidFill>
              </a:rPr>
              <a:t>로 기존 </a:t>
            </a:r>
            <a:r>
              <a:rPr lang="en-US" altLang="ko-KR" sz="1200" dirty="0">
                <a:solidFill>
                  <a:schemeClr val="bg1"/>
                </a:solidFill>
              </a:rPr>
              <a:t>config </a:t>
            </a:r>
            <a:r>
              <a:rPr lang="ko-KR" altLang="en-US" sz="1200" dirty="0">
                <a:solidFill>
                  <a:schemeClr val="bg1"/>
                </a:solidFill>
              </a:rPr>
              <a:t>사용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53791047-5121-4F56-B45D-242D46C45C1D}"/>
              </a:ext>
            </a:extLst>
          </p:cNvPr>
          <p:cNvSpPr txBox="1"/>
          <p:nvPr/>
        </p:nvSpPr>
        <p:spPr>
          <a:xfrm>
            <a:off x="157367" y="-7301"/>
            <a:ext cx="2137124" cy="46166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ko-KR" altLang="en-US" sz="1200" dirty="0" err="1">
                <a:solidFill>
                  <a:schemeClr val="bg1"/>
                </a:solidFill>
              </a:rPr>
              <a:t>지금부터의</a:t>
            </a:r>
            <a:r>
              <a:rPr lang="ko-KR" altLang="en-US" sz="1200" dirty="0">
                <a:solidFill>
                  <a:schemeClr val="bg1"/>
                </a:solidFill>
              </a:rPr>
              <a:t> 과정은 </a:t>
            </a:r>
            <a:endParaRPr lang="en-US" altLang="ko-KR" sz="1200" dirty="0">
              <a:solidFill>
                <a:schemeClr val="bg1"/>
              </a:solidFill>
            </a:endParaRPr>
          </a:p>
          <a:p>
            <a:r>
              <a:rPr lang="en-US" altLang="ko-KR" sz="1200" dirty="0">
                <a:solidFill>
                  <a:schemeClr val="bg1"/>
                </a:solidFill>
              </a:rPr>
              <a:t>Linux/ </a:t>
            </a:r>
            <a:r>
              <a:rPr lang="ko-KR" altLang="en-US" sz="1200" dirty="0">
                <a:solidFill>
                  <a:schemeClr val="bg1"/>
                </a:solidFill>
              </a:rPr>
              <a:t>에서 진행하였습니다</a:t>
            </a:r>
            <a:r>
              <a:rPr lang="en-US" altLang="ko-KR" sz="1200" dirty="0">
                <a:solidFill>
                  <a:schemeClr val="bg1"/>
                </a:solidFill>
              </a:rPr>
              <a:t>.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97907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044500" y="111012"/>
            <a:ext cx="29466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시스템콜 실행준비</a:t>
            </a:r>
            <a:r>
              <a:rPr lang="en-US" altLang="ko-KR" dirty="0">
                <a:solidFill>
                  <a:schemeClr val="bg1"/>
                </a:solidFill>
              </a:rPr>
              <a:t>(</a:t>
            </a:r>
            <a:r>
              <a:rPr lang="ko-KR" altLang="en-US" dirty="0">
                <a:solidFill>
                  <a:schemeClr val="bg1"/>
                </a:solidFill>
              </a:rPr>
              <a:t>컴파일</a:t>
            </a:r>
            <a:r>
              <a:rPr lang="en-US" altLang="ko-KR" dirty="0">
                <a:solidFill>
                  <a:schemeClr val="bg1"/>
                </a:solidFill>
              </a:rPr>
              <a:t>)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E0A82E3E-A0DA-428B-B207-EF1F366CDC7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00"/>
          <a:stretch/>
        </p:blipFill>
        <p:spPr>
          <a:xfrm>
            <a:off x="323528" y="680972"/>
            <a:ext cx="6477000" cy="392960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0E86BB13-EE78-4D54-AE85-A886B426E02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296"/>
          <a:stretch/>
        </p:blipFill>
        <p:spPr>
          <a:xfrm>
            <a:off x="323528" y="528572"/>
            <a:ext cx="6477000" cy="1524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8DD8DC0F-DC28-4121-A2EB-9FC1F8A0657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296"/>
          <a:stretch/>
        </p:blipFill>
        <p:spPr>
          <a:xfrm>
            <a:off x="323528" y="4686780"/>
            <a:ext cx="8143875" cy="152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6091E81E-06D8-494F-8D9A-F9E65A825618}"/>
              </a:ext>
            </a:extLst>
          </p:cNvPr>
          <p:cNvSpPr txBox="1"/>
          <p:nvPr/>
        </p:nvSpPr>
        <p:spPr>
          <a:xfrm>
            <a:off x="7020272" y="466272"/>
            <a:ext cx="918713" cy="276999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make</a:t>
            </a:r>
            <a:r>
              <a:rPr lang="ko-KR" altLang="en-US" sz="1200" dirty="0">
                <a:solidFill>
                  <a:schemeClr val="bg1"/>
                </a:solidFill>
              </a:rPr>
              <a:t> 실행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6B32B351-9FEA-4EF2-92B0-E9B277B7B8CE}"/>
              </a:ext>
            </a:extLst>
          </p:cNvPr>
          <p:cNvSpPr txBox="1"/>
          <p:nvPr/>
        </p:nvSpPr>
        <p:spPr>
          <a:xfrm>
            <a:off x="6516216" y="4915380"/>
            <a:ext cx="2435154" cy="276999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make </a:t>
            </a:r>
            <a:r>
              <a:rPr lang="en-US" altLang="ko-KR" sz="1200" dirty="0" err="1">
                <a:solidFill>
                  <a:schemeClr val="bg1"/>
                </a:solidFill>
              </a:rPr>
              <a:t>modules_install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</a:rPr>
              <a:t>intall</a:t>
            </a:r>
            <a:r>
              <a:rPr lang="ko-KR" altLang="en-US" sz="1200" dirty="0">
                <a:solidFill>
                  <a:schemeClr val="bg1"/>
                </a:solidFill>
              </a:rPr>
              <a:t> 실행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EBA820C2-3FD4-4B53-AA9D-E5704E06B7E5}"/>
              </a:ext>
            </a:extLst>
          </p:cNvPr>
          <p:cNvSpPr txBox="1"/>
          <p:nvPr/>
        </p:nvSpPr>
        <p:spPr>
          <a:xfrm>
            <a:off x="827584" y="5900029"/>
            <a:ext cx="7715574" cy="276999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</a:rPr>
              <a:t>컴파일을 완료하였으나 </a:t>
            </a:r>
            <a:r>
              <a:rPr lang="en-US" altLang="ko-KR" sz="1200" dirty="0">
                <a:solidFill>
                  <a:schemeClr val="bg1"/>
                </a:solidFill>
              </a:rPr>
              <a:t>4.16.13</a:t>
            </a:r>
            <a:r>
              <a:rPr lang="ko-KR" altLang="en-US" sz="1200" dirty="0">
                <a:solidFill>
                  <a:schemeClr val="bg1"/>
                </a:solidFill>
              </a:rPr>
              <a:t>버전으로 부팅이 되지 않아 </a:t>
            </a:r>
            <a:r>
              <a:rPr lang="en-US" altLang="ko-KR" sz="1200" dirty="0">
                <a:solidFill>
                  <a:schemeClr val="bg1"/>
                </a:solidFill>
              </a:rPr>
              <a:t>4.4.135</a:t>
            </a:r>
            <a:r>
              <a:rPr lang="ko-KR" altLang="en-US" sz="1200" dirty="0">
                <a:solidFill>
                  <a:schemeClr val="bg1"/>
                </a:solidFill>
              </a:rPr>
              <a:t>버전으로 이전 과정을 다시 수행하였습니다</a:t>
            </a:r>
            <a:r>
              <a:rPr lang="en-US" altLang="ko-KR" sz="1200" dirty="0">
                <a:solidFill>
                  <a:schemeClr val="bg1"/>
                </a:solidFill>
              </a:rPr>
              <a:t>.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43107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477310" y="111012"/>
            <a:ext cx="20810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4-1 </a:t>
            </a:r>
            <a:r>
              <a:rPr lang="ko-KR" altLang="en-US" dirty="0">
                <a:solidFill>
                  <a:schemeClr val="bg1"/>
                </a:solidFill>
              </a:rPr>
              <a:t>시스템콜 실행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72E85757-A8C5-489C-AED2-D9E24E37C88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91" b="20826"/>
          <a:stretch/>
        </p:blipFill>
        <p:spPr>
          <a:xfrm>
            <a:off x="74353" y="2970302"/>
            <a:ext cx="5760640" cy="384307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BA37C3B5-C665-465F-967A-B2F38579037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97" t="17007" r="3312" b="29394"/>
          <a:stretch/>
        </p:blipFill>
        <p:spPr>
          <a:xfrm>
            <a:off x="179512" y="656692"/>
            <a:ext cx="4802753" cy="223224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174DA033-A1E9-4AA9-81B7-08A3D416B932}"/>
              </a:ext>
            </a:extLst>
          </p:cNvPr>
          <p:cNvSpPr txBox="1"/>
          <p:nvPr/>
        </p:nvSpPr>
        <p:spPr>
          <a:xfrm>
            <a:off x="4982265" y="634207"/>
            <a:ext cx="2789813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altLang="ko-KR" sz="1200" dirty="0" err="1">
                <a:solidFill>
                  <a:schemeClr val="bg1"/>
                </a:solidFill>
              </a:rPr>
              <a:t>Hellocall.c</a:t>
            </a:r>
            <a:r>
              <a:rPr lang="ko-KR" altLang="en-US" sz="1200" dirty="0">
                <a:solidFill>
                  <a:schemeClr val="bg1"/>
                </a:solidFill>
              </a:rPr>
              <a:t> 코드 작성 및 컴파일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676E0844-B73D-488F-9EA3-4F24B5B62FDA}"/>
              </a:ext>
            </a:extLst>
          </p:cNvPr>
          <p:cNvSpPr txBox="1"/>
          <p:nvPr/>
        </p:nvSpPr>
        <p:spPr>
          <a:xfrm>
            <a:off x="5859147" y="2970302"/>
            <a:ext cx="2789813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altLang="ko-KR" sz="1200" dirty="0" err="1">
                <a:solidFill>
                  <a:schemeClr val="bg1"/>
                </a:solidFill>
              </a:rPr>
              <a:t>dmesg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ko-KR" altLang="en-US" sz="1200" dirty="0">
                <a:solidFill>
                  <a:schemeClr val="bg1"/>
                </a:solidFill>
              </a:rPr>
              <a:t>명령어로 실행 확인</a:t>
            </a:r>
          </a:p>
        </p:txBody>
      </p:sp>
    </p:spTree>
    <p:extLst>
      <p:ext uri="{BB962C8B-B14F-4D97-AF65-F5344CB8AC3E}">
        <p14:creationId xmlns:p14="http://schemas.microsoft.com/office/powerpoint/2010/main" val="13506877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477310" y="111012"/>
            <a:ext cx="20810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4-2 </a:t>
            </a:r>
            <a:r>
              <a:rPr lang="ko-KR" altLang="en-US" dirty="0">
                <a:solidFill>
                  <a:schemeClr val="bg1"/>
                </a:solidFill>
              </a:rPr>
              <a:t>시스템콜 실행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F2FBE17A-6303-4C68-B735-D9F084DA567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09" t="11395" b="21437"/>
          <a:stretch/>
        </p:blipFill>
        <p:spPr>
          <a:xfrm>
            <a:off x="250405" y="513062"/>
            <a:ext cx="5170738" cy="284393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466087BF-06EE-4EBF-B051-A3CEE4F2141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63" b="26901"/>
          <a:stretch/>
        </p:blipFill>
        <p:spPr>
          <a:xfrm>
            <a:off x="251520" y="3429000"/>
            <a:ext cx="5551908" cy="331798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F6AD409A-C424-4C1F-AFB1-B274AD0D75C4}"/>
              </a:ext>
            </a:extLst>
          </p:cNvPr>
          <p:cNvSpPr txBox="1"/>
          <p:nvPr/>
        </p:nvSpPr>
        <p:spPr>
          <a:xfrm>
            <a:off x="5421143" y="480344"/>
            <a:ext cx="2789813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altLang="ko-KR" sz="1200" dirty="0" err="1">
                <a:solidFill>
                  <a:schemeClr val="bg1"/>
                </a:solidFill>
              </a:rPr>
              <a:t>Addcall.c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ko-KR" altLang="en-US" sz="1200" dirty="0">
                <a:solidFill>
                  <a:schemeClr val="bg1"/>
                </a:solidFill>
              </a:rPr>
              <a:t>코드 작성 및 컴파일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B308FA19-5513-4036-B493-338BC9225835}"/>
              </a:ext>
            </a:extLst>
          </p:cNvPr>
          <p:cNvSpPr txBox="1"/>
          <p:nvPr/>
        </p:nvSpPr>
        <p:spPr>
          <a:xfrm>
            <a:off x="5803428" y="3429000"/>
            <a:ext cx="2789813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Input</a:t>
            </a:r>
            <a:r>
              <a:rPr lang="ko-KR" altLang="en-US" sz="1200" dirty="0">
                <a:solidFill>
                  <a:schemeClr val="bg1"/>
                </a:solidFill>
              </a:rPr>
              <a:t>으로 </a:t>
            </a:r>
            <a:r>
              <a:rPr lang="en-US" altLang="ko-KR" sz="1200" dirty="0">
                <a:solidFill>
                  <a:schemeClr val="bg1"/>
                </a:solidFill>
              </a:rPr>
              <a:t>3,2</a:t>
            </a:r>
            <a:r>
              <a:rPr lang="ko-KR" altLang="en-US" sz="1200" dirty="0">
                <a:solidFill>
                  <a:schemeClr val="bg1"/>
                </a:solidFill>
              </a:rPr>
              <a:t>를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ko-KR" altLang="en-US" sz="1200" dirty="0">
                <a:solidFill>
                  <a:schemeClr val="bg1"/>
                </a:solidFill>
              </a:rPr>
              <a:t>넣었을 때 </a:t>
            </a:r>
            <a:endParaRPr lang="en-US" altLang="ko-KR" sz="1200" dirty="0">
              <a:solidFill>
                <a:schemeClr val="bg1"/>
              </a:solidFill>
            </a:endParaRPr>
          </a:p>
          <a:p>
            <a:r>
              <a:rPr lang="en-US" altLang="ko-KR" sz="1200" dirty="0">
                <a:solidFill>
                  <a:schemeClr val="bg1"/>
                </a:solidFill>
              </a:rPr>
              <a:t>5</a:t>
            </a:r>
            <a:r>
              <a:rPr lang="ko-KR" altLang="en-US" sz="1200" dirty="0">
                <a:solidFill>
                  <a:schemeClr val="bg1"/>
                </a:solidFill>
              </a:rPr>
              <a:t>를 출력하는 것을 확인</a:t>
            </a:r>
            <a:endParaRPr lang="en-US" altLang="ko-KR" sz="1200" dirty="0">
              <a:solidFill>
                <a:schemeClr val="bg1"/>
              </a:solidFill>
            </a:endParaRPr>
          </a:p>
          <a:p>
            <a:endParaRPr lang="en-US" altLang="ko-KR" sz="1200" dirty="0">
              <a:solidFill>
                <a:schemeClr val="bg1"/>
              </a:solidFill>
            </a:endParaRPr>
          </a:p>
          <a:p>
            <a:endParaRPr lang="en-US" altLang="ko-KR" sz="1200" dirty="0">
              <a:solidFill>
                <a:schemeClr val="bg1"/>
              </a:solidFill>
            </a:endParaRPr>
          </a:p>
          <a:p>
            <a:r>
              <a:rPr lang="en-US" altLang="ko-KR" sz="1200" dirty="0">
                <a:solidFill>
                  <a:schemeClr val="bg1"/>
                </a:solidFill>
              </a:rPr>
              <a:t>(</a:t>
            </a:r>
            <a:r>
              <a:rPr lang="en-US" altLang="ko-KR" sz="1200" dirty="0" err="1">
                <a:solidFill>
                  <a:schemeClr val="bg1"/>
                </a:solidFill>
              </a:rPr>
              <a:t>Addcall.c</a:t>
            </a:r>
            <a:r>
              <a:rPr lang="ko-KR" altLang="en-US" sz="1200" dirty="0">
                <a:solidFill>
                  <a:schemeClr val="bg1"/>
                </a:solidFill>
              </a:rPr>
              <a:t>를 </a:t>
            </a:r>
            <a:r>
              <a:rPr lang="en-US" altLang="ko-KR" sz="1200" dirty="0" err="1">
                <a:solidFill>
                  <a:schemeClr val="bg1"/>
                </a:solidFill>
              </a:rPr>
              <a:t>hellocall_test.c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ko-KR" altLang="en-US" sz="1200" dirty="0">
                <a:solidFill>
                  <a:schemeClr val="bg1"/>
                </a:solidFill>
              </a:rPr>
              <a:t>에 </a:t>
            </a:r>
            <a:endParaRPr lang="en-US" altLang="ko-KR" sz="1200" dirty="0">
              <a:solidFill>
                <a:schemeClr val="bg1"/>
              </a:solidFill>
            </a:endParaRPr>
          </a:p>
          <a:p>
            <a:r>
              <a:rPr lang="ko-KR" altLang="en-US" sz="1200" dirty="0">
                <a:solidFill>
                  <a:schemeClr val="bg1"/>
                </a:solidFill>
              </a:rPr>
              <a:t>작성하여 컴파일 하였습니다</a:t>
            </a:r>
            <a:r>
              <a:rPr lang="en-US" altLang="ko-KR" sz="1200" dirty="0">
                <a:solidFill>
                  <a:schemeClr val="bg1"/>
                </a:solidFill>
              </a:rPr>
              <a:t>.)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420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188</TotalTime>
  <Words>645</Words>
  <Application>Microsoft Office PowerPoint</Application>
  <PresentationFormat>화면 슬라이드 쇼(4:3)</PresentationFormat>
  <Paragraphs>110</Paragraphs>
  <Slides>15</Slides>
  <Notes>0</Notes>
  <HiddenSlides>0</HiddenSlides>
  <MMClips>0</MMClips>
  <ScaleCrop>false</ScaleCrop>
  <HeadingPairs>
    <vt:vector size="6" baseType="variant"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17" baseType="lpstr">
      <vt:lpstr>Office 테마</vt:lpstr>
      <vt:lpstr>포장기 셸 개체</vt:lpstr>
      <vt:lpstr>운영체제 Term Project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차해운</dc:creator>
  <cp:lastModifiedBy>차해운</cp:lastModifiedBy>
  <cp:revision>51</cp:revision>
  <dcterms:created xsi:type="dcterms:W3CDTF">2018-06-08T07:43:27Z</dcterms:created>
  <dcterms:modified xsi:type="dcterms:W3CDTF">2018-06-09T15:43:48Z</dcterms:modified>
</cp:coreProperties>
</file>